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4" r:id="rId4"/>
  </p:sldMasterIdLst>
  <p:notesMasterIdLst>
    <p:notesMasterId r:id="rId46"/>
  </p:notesMasterIdLst>
  <p:handoutMasterIdLst>
    <p:handoutMasterId r:id="rId47"/>
  </p:handoutMasterIdLst>
  <p:sldIdLst>
    <p:sldId id="256" r:id="rId5"/>
    <p:sldId id="363" r:id="rId6"/>
    <p:sldId id="257" r:id="rId7"/>
    <p:sldId id="362" r:id="rId8"/>
    <p:sldId id="323" r:id="rId9"/>
    <p:sldId id="324" r:id="rId10"/>
    <p:sldId id="355" r:id="rId11"/>
    <p:sldId id="356" r:id="rId12"/>
    <p:sldId id="361" r:id="rId13"/>
    <p:sldId id="360" r:id="rId14"/>
    <p:sldId id="348" r:id="rId15"/>
    <p:sldId id="357" r:id="rId16"/>
    <p:sldId id="351" r:id="rId17"/>
    <p:sldId id="349" r:id="rId18"/>
    <p:sldId id="353" r:id="rId19"/>
    <p:sldId id="352" r:id="rId20"/>
    <p:sldId id="343" r:id="rId21"/>
    <p:sldId id="350" r:id="rId22"/>
    <p:sldId id="358" r:id="rId23"/>
    <p:sldId id="332" r:id="rId24"/>
    <p:sldId id="342" r:id="rId25"/>
    <p:sldId id="334" r:id="rId26"/>
    <p:sldId id="335" r:id="rId27"/>
    <p:sldId id="336" r:id="rId28"/>
    <p:sldId id="337" r:id="rId29"/>
    <p:sldId id="339" r:id="rId30"/>
    <p:sldId id="338" r:id="rId31"/>
    <p:sldId id="340" r:id="rId32"/>
    <p:sldId id="341" r:id="rId33"/>
    <p:sldId id="344" r:id="rId34"/>
    <p:sldId id="345" r:id="rId35"/>
    <p:sldId id="346" r:id="rId36"/>
    <p:sldId id="347" r:id="rId37"/>
    <p:sldId id="329" r:id="rId38"/>
    <p:sldId id="328" r:id="rId39"/>
    <p:sldId id="327" r:id="rId40"/>
    <p:sldId id="331" r:id="rId41"/>
    <p:sldId id="330" r:id="rId42"/>
    <p:sldId id="326" r:id="rId43"/>
    <p:sldId id="354" r:id="rId44"/>
    <p:sldId id="268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598D"/>
    <a:srgbClr val="646C92"/>
    <a:srgbClr val="5A6B76"/>
    <a:srgbClr val="5A6E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505E3EF-67EA-436B-97B2-0124C06EBD2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45" autoAdjust="0"/>
    <p:restoredTop sz="95660" autoAdjust="0"/>
  </p:normalViewPr>
  <p:slideViewPr>
    <p:cSldViewPr snapToGrid="0">
      <p:cViewPr varScale="1">
        <p:scale>
          <a:sx n="61" d="100"/>
          <a:sy n="61" d="100"/>
        </p:scale>
        <p:origin x="804" y="288"/>
      </p:cViewPr>
      <p:guideLst/>
    </p:cSldViewPr>
  </p:slideViewPr>
  <p:outlineViewPr>
    <p:cViewPr>
      <p:scale>
        <a:sx n="33" d="100"/>
        <a:sy n="33" d="100"/>
      </p:scale>
      <p:origin x="0" y="-446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FE52182-8ED2-2CD9-1769-D9951A99393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873A34-C368-6B6E-8816-ABC664A8575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2FBC06-9676-42B7-A8B4-279236EF9829}" type="datetimeFigureOut">
              <a:rPr lang="en-US" smtClean="0"/>
              <a:t>6/1/2025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55158-3742-8894-B074-C872916FE8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6B5579-9D25-81D6-8171-2F8C3F5377E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B3735C-CF2D-4272-874B-84D65FE3CA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65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63451-F71A-45EA-8B10-04A09C28CC19}" type="datetimeFigureOut">
              <a:rPr lang="en-US" smtClean="0"/>
              <a:t>6/1/2025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8B270D-091D-4ED2-8C85-0898DD7D9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118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1412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7AB93-E71B-1469-AA73-E86E359A1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9ECD4A-9D51-0304-4D0A-97953D8594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817237-80B0-EA3F-1DEE-DADF942A5B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80F2AE-6D40-1DC0-EB64-E1A79C2634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3204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4147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77F3D-827C-6D38-A69E-82EE84049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6070F1-BBF6-216E-A54C-3C322F38C0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90E624-907C-07D7-F291-9E02B7B8E5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5D6731-9A7C-002B-8BD1-B1040BA555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0637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2202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5267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3358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1789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0566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9597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53FD6-1DD8-6EC2-DCC8-8A581638C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A32F8D-DDAD-C90B-6DDE-E7EAEEE207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EC5244-2D5E-D0EE-AFBA-B9CC66CC2C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D12F2-5477-53A0-5B5F-263BE9FE88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454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B9F73-B865-28BC-FE88-AD3FA23B1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1B6ECB-5EE2-2E06-873A-57C9E3C14F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67B991-D233-32A3-8AB1-CE9AB88497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150E07-FF5C-ACD3-EC73-741F846979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3406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6880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1458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0015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952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8814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326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0562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1703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515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188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1651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4687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329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3949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5717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7639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5697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5059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108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8815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120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009DF-27E1-133B-298B-50F188699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CA3073-F9A6-D11E-8C9E-26D2E60616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BFE448-E1CE-48BA-E466-524B994915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0AEB36-B407-E2E1-F82C-0FCF1A7B09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670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1344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332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224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7020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B928B-25C6-FE86-1C88-1FFB3954A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EB2CB4-DD46-053B-FF17-45B6EE448A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D82EA2-1F92-4A10-5732-925C9BB670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330214-2515-0B87-F1EA-5DE59A9DE6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348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44ECB-3FC1-AC85-C172-12588CC5C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CD0B2F-49D0-F295-9165-7DB761B5D0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DE436A-252F-8C54-8669-4993268D3A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EF81E-EE02-5BA0-A198-F23586FFAA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2438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8F4E3-4D2D-19D9-F565-3FD85EB1B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A3BCDB-C8C7-AD86-7C19-44B522B9F0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806836-0D4B-10CC-EFEF-C47F69C711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A0988E-F521-113B-13D2-3233ED5FF4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979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A1826-1B3E-4E2E-8D6C-93BCEAA3D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7200" y="1096965"/>
            <a:ext cx="7977600" cy="2085696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5F0CE-1714-4650-9690-5676C0634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6000" y="3945771"/>
            <a:ext cx="5760000" cy="1832730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0CA85-BF38-4762-934C-D00F2047C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CA3C9-6579-49D9-A5FD-20231FB4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B94FE-6287-4D49-B0E5-FE9A9BA75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0C0B2A-3FD1-4235-A16E-0ED1E028A93E}"/>
              </a:ext>
            </a:extLst>
          </p:cNvPr>
          <p:cNvCxnSpPr>
            <a:cxnSpLocks/>
          </p:cNvCxnSpPr>
          <p:nvPr/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9494E066-0146-46E9-BAF1-C33240ABA294}"/>
              </a:ext>
            </a:extLst>
          </p:cNvPr>
          <p:cNvGrpSpPr/>
          <p:nvPr/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</a:extLst>
            </p:cNvPr>
            <p:cNvGrpSpPr/>
            <p:nvPr/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7852517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FB6D0-92CA-4910-AE77-E238F4C89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913172-A138-4DD4-A5B1-58BA62507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897B9-E4AD-469B-A60D-9A1A4BD19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5E1B0-48D6-4F99-9955-39958BA96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F49DA-55D4-4E36-AEB9-A0E99E31A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83816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FEBC7C-C5C1-4A79-A195-B35701C289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D34A74-3328-469B-ABCA-96F2FE368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E19AB-5637-455E-89C3-B41702C20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4F2A3-EBEE-4F42-BAC2-A482F00E6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E1C27-1A43-4B0B-88D0-0C5FE1DBE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18446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ubtit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F9E50B4-1616-9029-9FC0-901DDF9BF6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49680" y="0"/>
            <a:ext cx="77423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07" y="430521"/>
            <a:ext cx="3389065" cy="1847528"/>
          </a:xfrm>
        </p:spPr>
        <p:txBody>
          <a:bodyPr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3805DED-0C97-4EF7-B1E1-0E016E053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54839" y="2511829"/>
            <a:ext cx="54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74FFBCF-911F-5818-60FE-B018CA67735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30307" y="2745610"/>
            <a:ext cx="3389065" cy="3499611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5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  <a:lvl5pPr marL="1440000" indent="0">
              <a:buNone/>
              <a:defRPr/>
            </a:lvl5pPr>
          </a:lstStyle>
          <a:p>
            <a:pPr marL="0" indent="0" algn="ctr">
              <a:buNone/>
            </a:pPr>
            <a:r>
              <a:rPr lang="en-US" dirty="0"/>
              <a:t>Click to add text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F1A84F6-2D30-446A-9D91-44FBCB82567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79988" y="430521"/>
            <a:ext cx="6681704" cy="601926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523768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0301" y="533292"/>
            <a:ext cx="4132469" cy="2213542"/>
          </a:xfrm>
        </p:spPr>
        <p:txBody>
          <a:bodyPr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3805DED-0C97-4EF7-B1E1-0E016E053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43525" y="2980612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CA9855B-4072-4D45-821E-549FDF548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8958" y="457964"/>
            <a:ext cx="7681842" cy="5937065"/>
            <a:chOff x="28958" y="457964"/>
            <a:chExt cx="7681842" cy="5937065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CD707C0C-4086-4F35-A8FC-A45D727AA6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8900000" flipH="1">
              <a:off x="3417239" y="1865958"/>
              <a:ext cx="1270000" cy="3384002"/>
              <a:chOff x="7920038" y="61913"/>
              <a:chExt cx="1270000" cy="3384002"/>
            </a:xfrm>
          </p:grpSpPr>
          <p:sp>
            <p:nvSpPr>
              <p:cNvPr id="195" name="Freeform 76">
                <a:extLst>
                  <a:ext uri="{FF2B5EF4-FFF2-40B4-BE49-F238E27FC236}">
                    <a16:creationId xmlns:a16="http://schemas.microsoft.com/office/drawing/2014/main" id="{3D21528F-9013-4CD7-9F7C-D3F3624881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7920038" y="61913"/>
                <a:ext cx="638175" cy="2843213"/>
              </a:xfrm>
              <a:custGeom>
                <a:avLst/>
                <a:gdLst>
                  <a:gd name="T0" fmla="*/ 0 w 134"/>
                  <a:gd name="T1" fmla="*/ 298 h 597"/>
                  <a:gd name="T2" fmla="*/ 134 w 134"/>
                  <a:gd name="T3" fmla="*/ 597 h 597"/>
                  <a:gd name="T4" fmla="*/ 134 w 134"/>
                  <a:gd name="T5" fmla="*/ 0 h 597"/>
                  <a:gd name="T6" fmla="*/ 0 w 134"/>
                  <a:gd name="T7" fmla="*/ 298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4" h="597">
                    <a:moveTo>
                      <a:pt x="0" y="298"/>
                    </a:moveTo>
                    <a:cubicBezTo>
                      <a:pt x="0" y="417"/>
                      <a:pt x="52" y="523"/>
                      <a:pt x="134" y="597"/>
                    </a:cubicBezTo>
                    <a:cubicBezTo>
                      <a:pt x="134" y="0"/>
                      <a:pt x="134" y="0"/>
                      <a:pt x="134" y="0"/>
                    </a:cubicBezTo>
                    <a:cubicBezTo>
                      <a:pt x="52" y="74"/>
                      <a:pt x="0" y="180"/>
                      <a:pt x="0" y="29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6" name="Freeform 77">
                <a:extLst>
                  <a:ext uri="{FF2B5EF4-FFF2-40B4-BE49-F238E27FC236}">
                    <a16:creationId xmlns:a16="http://schemas.microsoft.com/office/drawing/2014/main" id="{06A8F5A2-62EC-4CDC-945A-E6C50C86CA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8558213" y="61913"/>
                <a:ext cx="631825" cy="2843213"/>
              </a:xfrm>
              <a:custGeom>
                <a:avLst/>
                <a:gdLst>
                  <a:gd name="T0" fmla="*/ 0 w 133"/>
                  <a:gd name="T1" fmla="*/ 0 h 597"/>
                  <a:gd name="T2" fmla="*/ 0 w 133"/>
                  <a:gd name="T3" fmla="*/ 597 h 597"/>
                  <a:gd name="T4" fmla="*/ 133 w 133"/>
                  <a:gd name="T5" fmla="*/ 298 h 597"/>
                  <a:gd name="T6" fmla="*/ 0 w 133"/>
                  <a:gd name="T7" fmla="*/ 0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" h="597">
                    <a:moveTo>
                      <a:pt x="0" y="0"/>
                    </a:moveTo>
                    <a:cubicBezTo>
                      <a:pt x="0" y="597"/>
                      <a:pt x="0" y="597"/>
                      <a:pt x="0" y="597"/>
                    </a:cubicBezTo>
                    <a:cubicBezTo>
                      <a:pt x="82" y="523"/>
                      <a:pt x="133" y="417"/>
                      <a:pt x="133" y="298"/>
                    </a:cubicBezTo>
                    <a:cubicBezTo>
                      <a:pt x="133" y="180"/>
                      <a:pt x="82" y="74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9625C8AA-1597-4CED-8301-18D382EF0D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7934326" y="61915"/>
                <a:ext cx="1241425" cy="3384000"/>
                <a:chOff x="7934326" y="61915"/>
                <a:chExt cx="1241425" cy="3384000"/>
              </a:xfrm>
            </p:grpSpPr>
            <p:sp>
              <p:nvSpPr>
                <p:cNvPr id="198" name="Line 90">
                  <a:extLst>
                    <a:ext uri="{FF2B5EF4-FFF2-40B4-BE49-F238E27FC236}">
                      <a16:creationId xmlns:a16="http://schemas.microsoft.com/office/drawing/2014/main" id="{5DF95B35-23E9-4724-A4F8-8ED718B5DE7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8558213" y="61915"/>
                  <a:ext cx="0" cy="3384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9" name="Freeform 91">
                  <a:extLst>
                    <a:ext uri="{FF2B5EF4-FFF2-40B4-BE49-F238E27FC236}">
                      <a16:creationId xmlns:a16="http://schemas.microsoft.com/office/drawing/2014/main" id="{26C6754B-5776-451D-95ED-62AA4D0BAEF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8181976" y="523875"/>
                  <a:ext cx="747713" cy="376238"/>
                </a:xfrm>
                <a:custGeom>
                  <a:avLst/>
                  <a:gdLst>
                    <a:gd name="T0" fmla="*/ 471 w 471"/>
                    <a:gd name="T1" fmla="*/ 0 h 237"/>
                    <a:gd name="T2" fmla="*/ 237 w 471"/>
                    <a:gd name="T3" fmla="*/ 237 h 237"/>
                    <a:gd name="T4" fmla="*/ 0 w 471"/>
                    <a:gd name="T5" fmla="*/ 0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71" h="237">
                      <a:moveTo>
                        <a:pt x="471" y="0"/>
                      </a:moveTo>
                      <a:lnTo>
                        <a:pt x="237" y="23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0" name="Freeform 92">
                  <a:extLst>
                    <a:ext uri="{FF2B5EF4-FFF2-40B4-BE49-F238E27FC236}">
                      <a16:creationId xmlns:a16="http://schemas.microsoft.com/office/drawing/2014/main" id="{A345A289-8D6C-4886-B54C-3E0D26D176E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7977188" y="1028700"/>
                  <a:ext cx="1157288" cy="581025"/>
                </a:xfrm>
                <a:custGeom>
                  <a:avLst/>
                  <a:gdLst>
                    <a:gd name="T0" fmla="*/ 729 w 729"/>
                    <a:gd name="T1" fmla="*/ 0 h 366"/>
                    <a:gd name="T2" fmla="*/ 366 w 729"/>
                    <a:gd name="T3" fmla="*/ 366 h 366"/>
                    <a:gd name="T4" fmla="*/ 0 w 729"/>
                    <a:gd name="T5" fmla="*/ 0 h 3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29" h="366">
                      <a:moveTo>
                        <a:pt x="729" y="0"/>
                      </a:moveTo>
                      <a:lnTo>
                        <a:pt x="366" y="36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1" name="Freeform 93">
                  <a:extLst>
                    <a:ext uri="{FF2B5EF4-FFF2-40B4-BE49-F238E27FC236}">
                      <a16:creationId xmlns:a16="http://schemas.microsoft.com/office/drawing/2014/main" id="{5690D981-545B-4A73-A22E-6E701024AC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7934326" y="1700213"/>
                  <a:ext cx="1241425" cy="619125"/>
                </a:xfrm>
                <a:custGeom>
                  <a:avLst/>
                  <a:gdLst>
                    <a:gd name="T0" fmla="*/ 782 w 782"/>
                    <a:gd name="T1" fmla="*/ 0 h 390"/>
                    <a:gd name="T2" fmla="*/ 393 w 782"/>
                    <a:gd name="T3" fmla="*/ 390 h 390"/>
                    <a:gd name="T4" fmla="*/ 0 w 782"/>
                    <a:gd name="T5" fmla="*/ 0 h 3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82" h="390">
                      <a:moveTo>
                        <a:pt x="782" y="0"/>
                      </a:moveTo>
                      <a:lnTo>
                        <a:pt x="393" y="39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FCB89D53-605D-4497-A82E-C5CB7B9AB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flipH="1">
              <a:off x="28958" y="457964"/>
              <a:ext cx="5539609" cy="5682348"/>
              <a:chOff x="6623433" y="457964"/>
              <a:chExt cx="5539609" cy="5682348"/>
            </a:xfrm>
          </p:grpSpPr>
          <p:grpSp>
            <p:nvGrpSpPr>
              <p:cNvPr id="146" name="Group 145">
                <a:extLst>
                  <a:ext uri="{FF2B5EF4-FFF2-40B4-BE49-F238E27FC236}">
                    <a16:creationId xmlns:a16="http://schemas.microsoft.com/office/drawing/2014/main" id="{4200751B-2483-40F5-8C14-EF64034D45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173" name="Freeform 64">
                  <a:extLst>
                    <a:ext uri="{FF2B5EF4-FFF2-40B4-BE49-F238E27FC236}">
                      <a16:creationId xmlns:a16="http://schemas.microsoft.com/office/drawing/2014/main" id="{A9677C6B-C435-43E3-BF18-DC35709C97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4" name="Freeform 81">
                  <a:extLst>
                    <a:ext uri="{FF2B5EF4-FFF2-40B4-BE49-F238E27FC236}">
                      <a16:creationId xmlns:a16="http://schemas.microsoft.com/office/drawing/2014/main" id="{56E374F1-3376-4D82-B66C-A0588A30F02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5" name="Freeform 61">
                  <a:extLst>
                    <a:ext uri="{FF2B5EF4-FFF2-40B4-BE49-F238E27FC236}">
                      <a16:creationId xmlns:a16="http://schemas.microsoft.com/office/drawing/2014/main" id="{979B4E97-34CE-4034-8523-F1584A03448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6" name="Freeform 78">
                  <a:extLst>
                    <a:ext uri="{FF2B5EF4-FFF2-40B4-BE49-F238E27FC236}">
                      <a16:creationId xmlns:a16="http://schemas.microsoft.com/office/drawing/2014/main" id="{F4C4EFFF-E30B-4F0B-9ED4-FF63047DCBD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7" name="Freeform 84">
                  <a:extLst>
                    <a:ext uri="{FF2B5EF4-FFF2-40B4-BE49-F238E27FC236}">
                      <a16:creationId xmlns:a16="http://schemas.microsoft.com/office/drawing/2014/main" id="{173FDB7E-F5CA-497D-95CF-7A00D6789CF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8" name="Freeform 87">
                  <a:extLst>
                    <a:ext uri="{FF2B5EF4-FFF2-40B4-BE49-F238E27FC236}">
                      <a16:creationId xmlns:a16="http://schemas.microsoft.com/office/drawing/2014/main" id="{42266BB1-5605-4F64-B071-80A97BAD9C3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9" name="Freeform 60">
                  <a:extLst>
                    <a:ext uri="{FF2B5EF4-FFF2-40B4-BE49-F238E27FC236}">
                      <a16:creationId xmlns:a16="http://schemas.microsoft.com/office/drawing/2014/main" id="{90D15A2A-0F2D-4AB8-8252-303BA5DB3B0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0" name="Freeform 59">
                  <a:extLst>
                    <a:ext uri="{FF2B5EF4-FFF2-40B4-BE49-F238E27FC236}">
                      <a16:creationId xmlns:a16="http://schemas.microsoft.com/office/drawing/2014/main" id="{E676282C-5FCF-4E29-AE15-2545F1A685E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1" name="Freeform 62">
                  <a:extLst>
                    <a:ext uri="{FF2B5EF4-FFF2-40B4-BE49-F238E27FC236}">
                      <a16:creationId xmlns:a16="http://schemas.microsoft.com/office/drawing/2014/main" id="{AF7EC2A1-EAFC-4851-A4E3-47811C4456B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2" name="Freeform 65">
                  <a:extLst>
                    <a:ext uri="{FF2B5EF4-FFF2-40B4-BE49-F238E27FC236}">
                      <a16:creationId xmlns:a16="http://schemas.microsoft.com/office/drawing/2014/main" id="{6F9BD94B-F299-45D3-B66E-F20FBC9246D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3" name="Freeform 79">
                  <a:extLst>
                    <a:ext uri="{FF2B5EF4-FFF2-40B4-BE49-F238E27FC236}">
                      <a16:creationId xmlns:a16="http://schemas.microsoft.com/office/drawing/2014/main" id="{50E616C9-EAB1-4990-B569-17C6CB08891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4" name="Freeform 82">
                  <a:extLst>
                    <a:ext uri="{FF2B5EF4-FFF2-40B4-BE49-F238E27FC236}">
                      <a16:creationId xmlns:a16="http://schemas.microsoft.com/office/drawing/2014/main" id="{2F983FB0-2CC2-4D5F-A331-4130F138E91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5" name="Freeform 85">
                  <a:extLst>
                    <a:ext uri="{FF2B5EF4-FFF2-40B4-BE49-F238E27FC236}">
                      <a16:creationId xmlns:a16="http://schemas.microsoft.com/office/drawing/2014/main" id="{B1ABC269-0802-4C4A-9E57-6F876F122C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6" name="Freeform 88">
                  <a:extLst>
                    <a:ext uri="{FF2B5EF4-FFF2-40B4-BE49-F238E27FC236}">
                      <a16:creationId xmlns:a16="http://schemas.microsoft.com/office/drawing/2014/main" id="{233153AF-C5CF-40DD-9E5E-9B84272F46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187" name="Group 186">
                  <a:extLst>
                    <a:ext uri="{FF2B5EF4-FFF2-40B4-BE49-F238E27FC236}">
                      <a16:creationId xmlns:a16="http://schemas.microsoft.com/office/drawing/2014/main" id="{95E220B7-17F2-4748-A337-3B8D5886038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188" name="Line 63">
                    <a:extLst>
                      <a:ext uri="{FF2B5EF4-FFF2-40B4-BE49-F238E27FC236}">
                        <a16:creationId xmlns:a16="http://schemas.microsoft.com/office/drawing/2014/main" id="{63DC02CB-E162-45FD-AF68-0A1DB537F40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89" name="Line 66">
                    <a:extLst>
                      <a:ext uri="{FF2B5EF4-FFF2-40B4-BE49-F238E27FC236}">
                        <a16:creationId xmlns:a16="http://schemas.microsoft.com/office/drawing/2014/main" id="{4D9CBADA-7016-4987-B723-F7AE8E2E574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90" name="Line 67">
                    <a:extLst>
                      <a:ext uri="{FF2B5EF4-FFF2-40B4-BE49-F238E27FC236}">
                        <a16:creationId xmlns:a16="http://schemas.microsoft.com/office/drawing/2014/main" id="{1DCEDCA0-F979-4B3C-A0CA-F98F2DEE892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91" name="Line 80">
                    <a:extLst>
                      <a:ext uri="{FF2B5EF4-FFF2-40B4-BE49-F238E27FC236}">
                        <a16:creationId xmlns:a16="http://schemas.microsoft.com/office/drawing/2014/main" id="{1B701ADB-B6EB-4BED-8D15-F358A67EC9F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92" name="Line 83">
                    <a:extLst>
                      <a:ext uri="{FF2B5EF4-FFF2-40B4-BE49-F238E27FC236}">
                        <a16:creationId xmlns:a16="http://schemas.microsoft.com/office/drawing/2014/main" id="{239EB39D-EF7A-4284-83B8-904957045D8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93" name="Line 86">
                    <a:extLst>
                      <a:ext uri="{FF2B5EF4-FFF2-40B4-BE49-F238E27FC236}">
                        <a16:creationId xmlns:a16="http://schemas.microsoft.com/office/drawing/2014/main" id="{59413AC3-6F9D-431E-8136-F15C0FCA62A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94" name="Line 89">
                    <a:extLst>
                      <a:ext uri="{FF2B5EF4-FFF2-40B4-BE49-F238E27FC236}">
                        <a16:creationId xmlns:a16="http://schemas.microsoft.com/office/drawing/2014/main" id="{987DF8D6-E53D-4C41-B339-1E5094638FA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66036562-1199-405F-B95A-C3A543B5DB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65" name="Group 164">
                  <a:extLst>
                    <a:ext uri="{FF2B5EF4-FFF2-40B4-BE49-F238E27FC236}">
                      <a16:creationId xmlns:a16="http://schemas.microsoft.com/office/drawing/2014/main" id="{C4C4997E-6944-4940-8B33-92DB90BCE3A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169" name="Straight Connector 168">
                    <a:extLst>
                      <a:ext uri="{FF2B5EF4-FFF2-40B4-BE49-F238E27FC236}">
                        <a16:creationId xmlns:a16="http://schemas.microsoft.com/office/drawing/2014/main" id="{0A44DA53-5DA1-44E2-8EB4-F53CC84C9F2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Straight Connector 169">
                    <a:extLst>
                      <a:ext uri="{FF2B5EF4-FFF2-40B4-BE49-F238E27FC236}">
                        <a16:creationId xmlns:a16="http://schemas.microsoft.com/office/drawing/2014/main" id="{F072B3FF-FEA5-46BC-8627-9B46C5F3967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1" name="Rectangle 30">
                    <a:extLst>
                      <a:ext uri="{FF2B5EF4-FFF2-40B4-BE49-F238E27FC236}">
                        <a16:creationId xmlns:a16="http://schemas.microsoft.com/office/drawing/2014/main" id="{FB18587D-1BDA-4D28-9B48-3C37C764B66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" name="Rectangle 30">
                    <a:extLst>
                      <a:ext uri="{FF2B5EF4-FFF2-40B4-BE49-F238E27FC236}">
                        <a16:creationId xmlns:a16="http://schemas.microsoft.com/office/drawing/2014/main" id="{8CFE033B-F34F-4836-B6F3-93E6C7D9C5C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66" name="Group 165">
                  <a:extLst>
                    <a:ext uri="{FF2B5EF4-FFF2-40B4-BE49-F238E27FC236}">
                      <a16:creationId xmlns:a16="http://schemas.microsoft.com/office/drawing/2014/main" id="{07F79761-CFAA-4330-8067-31EC1DC3E16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167" name="Freeform: Shape 166">
                    <a:extLst>
                      <a:ext uri="{FF2B5EF4-FFF2-40B4-BE49-F238E27FC236}">
                        <a16:creationId xmlns:a16="http://schemas.microsoft.com/office/drawing/2014/main" id="{8A0BC496-427B-4836-B989-97B0673D8F5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8" name="Freeform: Shape 167">
                    <a:extLst>
                      <a:ext uri="{FF2B5EF4-FFF2-40B4-BE49-F238E27FC236}">
                        <a16:creationId xmlns:a16="http://schemas.microsoft.com/office/drawing/2014/main" id="{A0D554E1-33ED-415C-BF15-FC38D2E33C7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D1F1EE7D-C5FF-46EA-AB9C-94E1F2D9B7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61" name="Group 160">
                  <a:extLst>
                    <a:ext uri="{FF2B5EF4-FFF2-40B4-BE49-F238E27FC236}">
                      <a16:creationId xmlns:a16="http://schemas.microsoft.com/office/drawing/2014/main" id="{2AC2FE37-AED7-4C81-A52E-FD105C1BDA8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63" name="Freeform 68">
                    <a:extLst>
                      <a:ext uri="{FF2B5EF4-FFF2-40B4-BE49-F238E27FC236}">
                        <a16:creationId xmlns:a16="http://schemas.microsoft.com/office/drawing/2014/main" id="{AB34FC05-3259-4BE2-8DA9-91435FAFCE7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64" name="Freeform 69">
                    <a:extLst>
                      <a:ext uri="{FF2B5EF4-FFF2-40B4-BE49-F238E27FC236}">
                        <a16:creationId xmlns:a16="http://schemas.microsoft.com/office/drawing/2014/main" id="{AC11598E-3FD2-47F3-8E57-D5D6130DBC3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62" name="Line 70">
                  <a:extLst>
                    <a:ext uri="{FF2B5EF4-FFF2-40B4-BE49-F238E27FC236}">
                      <a16:creationId xmlns:a16="http://schemas.microsoft.com/office/drawing/2014/main" id="{37D098FA-73CF-44E6-B612-7DE664E5DE0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66672930-1A30-4508-A9D2-FA4271C6B1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11158635" y="5515533"/>
                <a:ext cx="317159" cy="932400"/>
                <a:chOff x="6376988" y="280988"/>
                <a:chExt cx="633413" cy="1862138"/>
              </a:xfrm>
            </p:grpSpPr>
            <p:sp>
              <p:nvSpPr>
                <p:cNvPr id="158" name="Freeform 68">
                  <a:extLst>
                    <a:ext uri="{FF2B5EF4-FFF2-40B4-BE49-F238E27FC236}">
                      <a16:creationId xmlns:a16="http://schemas.microsoft.com/office/drawing/2014/main" id="{174F3D5B-9943-4A8B-8699-ABB2B7991B8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376988" y="280988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9" name="Freeform 69">
                  <a:extLst>
                    <a:ext uri="{FF2B5EF4-FFF2-40B4-BE49-F238E27FC236}">
                      <a16:creationId xmlns:a16="http://schemas.microsoft.com/office/drawing/2014/main" id="{6834DCA2-951C-4A9B-8490-5C7BD0FFBB9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696076" y="280988"/>
                  <a:ext cx="314325" cy="1419225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0" name="Line 70">
                  <a:extLst>
                    <a:ext uri="{FF2B5EF4-FFF2-40B4-BE49-F238E27FC236}">
                      <a16:creationId xmlns:a16="http://schemas.microsoft.com/office/drawing/2014/main" id="{316B6CF4-BCF3-4765-B744-A1EB5A76D33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696076" y="280988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BAD99054-FC47-4391-9369-B309A0AA25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51633" y="4274501"/>
                <a:ext cx="903599" cy="2160000"/>
                <a:chOff x="9057947" y="3423463"/>
                <a:chExt cx="903599" cy="2160000"/>
              </a:xfrm>
            </p:grpSpPr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1A1CDB94-FE6F-4AAC-94D9-DDCEC703B12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057947" y="3432856"/>
                  <a:ext cx="903599" cy="1872461"/>
                  <a:chOff x="10538626" y="3165838"/>
                  <a:chExt cx="936000" cy="1939601"/>
                </a:xfrm>
              </p:grpSpPr>
              <p:sp>
                <p:nvSpPr>
                  <p:cNvPr id="156" name="Freeform: Shape 155">
                    <a:extLst>
                      <a:ext uri="{FF2B5EF4-FFF2-40B4-BE49-F238E27FC236}">
                        <a16:creationId xmlns:a16="http://schemas.microsoft.com/office/drawing/2014/main" id="{99B22DCB-54E6-4769-9DD7-3736B4041B2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538626" y="3183996"/>
                    <a:ext cx="453600" cy="1920288"/>
                  </a:xfrm>
                  <a:custGeom>
                    <a:avLst/>
                    <a:gdLst>
                      <a:gd name="connsiteX0" fmla="*/ 453600 w 453600"/>
                      <a:gd name="connsiteY0" fmla="*/ 0 h 1920288"/>
                      <a:gd name="connsiteX1" fmla="*/ 453600 w 453600"/>
                      <a:gd name="connsiteY1" fmla="*/ 1920288 h 1920288"/>
                      <a:gd name="connsiteX2" fmla="*/ 384059 w 453600"/>
                      <a:gd name="connsiteY2" fmla="*/ 1914152 h 1920288"/>
                      <a:gd name="connsiteX3" fmla="*/ 9354 w 453600"/>
                      <a:gd name="connsiteY3" fmla="*/ 1548700 h 1920288"/>
                      <a:gd name="connsiteX4" fmla="*/ 0 w 453600"/>
                      <a:gd name="connsiteY4" fmla="*/ 1455902 h 1920288"/>
                      <a:gd name="connsiteX5" fmla="*/ 146 w 453600"/>
                      <a:gd name="connsiteY5" fmla="*/ 1451885 h 1920288"/>
                      <a:gd name="connsiteX6" fmla="*/ 145 w 453600"/>
                      <a:gd name="connsiteY6" fmla="*/ 1451885 h 1920288"/>
                      <a:gd name="connsiteX7" fmla="*/ 7358 w 453600"/>
                      <a:gd name="connsiteY7" fmla="*/ 1253678 h 1920288"/>
                      <a:gd name="connsiteX8" fmla="*/ 424671 w 453600"/>
                      <a:gd name="connsiteY8" fmla="*/ 36480 h 1920288"/>
                      <a:gd name="connsiteX9" fmla="*/ 453600 w 453600"/>
                      <a:gd name="connsiteY9" fmla="*/ 0 h 1920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53600" h="1920288">
                        <a:moveTo>
                          <a:pt x="453600" y="0"/>
                        </a:moveTo>
                        <a:lnTo>
                          <a:pt x="453600" y="1920288"/>
                        </a:lnTo>
                        <a:lnTo>
                          <a:pt x="384059" y="1914152"/>
                        </a:lnTo>
                        <a:cubicBezTo>
                          <a:pt x="196308" y="1880615"/>
                          <a:pt x="47443" y="1734834"/>
                          <a:pt x="9354" y="1548700"/>
                        </a:cubicBezTo>
                        <a:lnTo>
                          <a:pt x="0" y="1455902"/>
                        </a:lnTo>
                        <a:lnTo>
                          <a:pt x="146" y="1451885"/>
                        </a:lnTo>
                        <a:lnTo>
                          <a:pt x="145" y="1451885"/>
                        </a:lnTo>
                        <a:lnTo>
                          <a:pt x="7358" y="1253678"/>
                        </a:lnTo>
                        <a:cubicBezTo>
                          <a:pt x="42019" y="780132"/>
                          <a:pt x="195015" y="355125"/>
                          <a:pt x="424671" y="36480"/>
                        </a:cubicBezTo>
                        <a:lnTo>
                          <a:pt x="453600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57" name="Freeform: Shape 156">
                    <a:extLst>
                      <a:ext uri="{FF2B5EF4-FFF2-40B4-BE49-F238E27FC236}">
                        <a16:creationId xmlns:a16="http://schemas.microsoft.com/office/drawing/2014/main" id="{67DA3C33-5733-4571-AD7C-F9D7447D184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992226" y="3165838"/>
                    <a:ext cx="482400" cy="1939601"/>
                  </a:xfrm>
                  <a:custGeom>
                    <a:avLst/>
                    <a:gdLst>
                      <a:gd name="connsiteX0" fmla="*/ 14399 w 482400"/>
                      <a:gd name="connsiteY0" fmla="*/ 0 h 1939601"/>
                      <a:gd name="connsiteX1" fmla="*/ 14399 w 482400"/>
                      <a:gd name="connsiteY1" fmla="*/ 689615 h 1939601"/>
                      <a:gd name="connsiteX2" fmla="*/ 14400 w 482400"/>
                      <a:gd name="connsiteY2" fmla="*/ 689615 h 1939601"/>
                      <a:gd name="connsiteX3" fmla="*/ 14401 w 482400"/>
                      <a:gd name="connsiteY3" fmla="*/ 689615 h 1939601"/>
                      <a:gd name="connsiteX4" fmla="*/ 14401 w 482400"/>
                      <a:gd name="connsiteY4" fmla="*/ 0 h 1939601"/>
                      <a:gd name="connsiteX5" fmla="*/ 57729 w 482400"/>
                      <a:gd name="connsiteY5" fmla="*/ 54638 h 1939601"/>
                      <a:gd name="connsiteX6" fmla="*/ 475042 w 482400"/>
                      <a:gd name="connsiteY6" fmla="*/ 1271836 h 1939601"/>
                      <a:gd name="connsiteX7" fmla="*/ 482255 w 482400"/>
                      <a:gd name="connsiteY7" fmla="*/ 1470043 h 1939601"/>
                      <a:gd name="connsiteX8" fmla="*/ 482254 w 482400"/>
                      <a:gd name="connsiteY8" fmla="*/ 1470043 h 1939601"/>
                      <a:gd name="connsiteX9" fmla="*/ 482400 w 482400"/>
                      <a:gd name="connsiteY9" fmla="*/ 1474060 h 1939601"/>
                      <a:gd name="connsiteX10" fmla="*/ 473046 w 482400"/>
                      <a:gd name="connsiteY10" fmla="*/ 1566858 h 1939601"/>
                      <a:gd name="connsiteX11" fmla="*/ 15706 w 482400"/>
                      <a:gd name="connsiteY11" fmla="*/ 1939601 h 1939601"/>
                      <a:gd name="connsiteX12" fmla="*/ 14400 w 482400"/>
                      <a:gd name="connsiteY12" fmla="*/ 1939469 h 1939601"/>
                      <a:gd name="connsiteX13" fmla="*/ 13094 w 482400"/>
                      <a:gd name="connsiteY13" fmla="*/ 1939601 h 1939601"/>
                      <a:gd name="connsiteX14" fmla="*/ 0 w 482400"/>
                      <a:gd name="connsiteY14" fmla="*/ 1938446 h 1939601"/>
                      <a:gd name="connsiteX15" fmla="*/ 0 w 482400"/>
                      <a:gd name="connsiteY15" fmla="*/ 18158 h 1939601"/>
                      <a:gd name="connsiteX16" fmla="*/ 14399 w 482400"/>
                      <a:gd name="connsiteY16" fmla="*/ 0 h 1939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82400" h="1939601">
                        <a:moveTo>
                          <a:pt x="14399" y="0"/>
                        </a:moveTo>
                        <a:lnTo>
                          <a:pt x="14399" y="689615"/>
                        </a:lnTo>
                        <a:lnTo>
                          <a:pt x="14400" y="689615"/>
                        </a:lnTo>
                        <a:lnTo>
                          <a:pt x="14401" y="689615"/>
                        </a:lnTo>
                        <a:lnTo>
                          <a:pt x="14401" y="0"/>
                        </a:lnTo>
                        <a:lnTo>
                          <a:pt x="57729" y="54638"/>
                        </a:lnTo>
                        <a:cubicBezTo>
                          <a:pt x="287385" y="373283"/>
                          <a:pt x="440381" y="798290"/>
                          <a:pt x="475042" y="1271836"/>
                        </a:cubicBezTo>
                        <a:lnTo>
                          <a:pt x="482255" y="1470043"/>
                        </a:lnTo>
                        <a:lnTo>
                          <a:pt x="482254" y="1470043"/>
                        </a:lnTo>
                        <a:lnTo>
                          <a:pt x="482400" y="1474060"/>
                        </a:lnTo>
                        <a:lnTo>
                          <a:pt x="473046" y="1566858"/>
                        </a:lnTo>
                        <a:cubicBezTo>
                          <a:pt x="429516" y="1779582"/>
                          <a:pt x="241298" y="1939601"/>
                          <a:pt x="15706" y="1939601"/>
                        </a:cubicBezTo>
                        <a:lnTo>
                          <a:pt x="14400" y="1939469"/>
                        </a:lnTo>
                        <a:lnTo>
                          <a:pt x="13094" y="1939601"/>
                        </a:lnTo>
                        <a:lnTo>
                          <a:pt x="0" y="1938446"/>
                        </a:lnTo>
                        <a:lnTo>
                          <a:pt x="0" y="18158"/>
                        </a:lnTo>
                        <a:lnTo>
                          <a:pt x="1439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DEACDE3F-3571-479B-8545-A0EB157DFB7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210264" y="3423463"/>
                  <a:ext cx="597126" cy="2160000"/>
                  <a:chOff x="9210264" y="3423463"/>
                  <a:chExt cx="597126" cy="2160000"/>
                </a:xfrm>
              </p:grpSpPr>
              <p:cxnSp>
                <p:nvCxnSpPr>
                  <p:cNvPr id="153" name="Straight Connector 152">
                    <a:extLst>
                      <a:ext uri="{FF2B5EF4-FFF2-40B4-BE49-F238E27FC236}">
                        <a16:creationId xmlns:a16="http://schemas.microsoft.com/office/drawing/2014/main" id="{0EBC688C-242B-4AF8-9A28-74C5D3A7DD7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>
                    <a:off x="9508827" y="3423463"/>
                    <a:ext cx="0" cy="216000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4" name="Rectangle 5">
                    <a:extLst>
                      <a:ext uri="{FF2B5EF4-FFF2-40B4-BE49-F238E27FC236}">
                        <a16:creationId xmlns:a16="http://schemas.microsoft.com/office/drawing/2014/main" id="{C4C8C45C-CEB8-4DEA-A7C9-8028747D4C2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10264" y="4162845"/>
                    <a:ext cx="597126" cy="597126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" name="Rectangle 5">
                    <a:extLst>
                      <a:ext uri="{FF2B5EF4-FFF2-40B4-BE49-F238E27FC236}">
                        <a16:creationId xmlns:a16="http://schemas.microsoft.com/office/drawing/2014/main" id="{7FC624AF-D992-41C1-A403-A0A4731BE06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97710" y="3747070"/>
                    <a:ext cx="422234" cy="422234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F63171A4-E846-4A64-8292-3ED3583B6D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 flipH="1">
              <a:off x="2171191" y="712681"/>
              <a:ext cx="5539609" cy="5682348"/>
              <a:chOff x="6623433" y="457964"/>
              <a:chExt cx="5539609" cy="5682348"/>
            </a:xfrm>
          </p:grpSpPr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E59C66F3-BAB8-46AB-849B-0BC14A74B8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124" name="Freeform 64">
                  <a:extLst>
                    <a:ext uri="{FF2B5EF4-FFF2-40B4-BE49-F238E27FC236}">
                      <a16:creationId xmlns:a16="http://schemas.microsoft.com/office/drawing/2014/main" id="{68CD087B-52FF-4F11-A251-6F6A6B9093A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5" name="Freeform 81">
                  <a:extLst>
                    <a:ext uri="{FF2B5EF4-FFF2-40B4-BE49-F238E27FC236}">
                      <a16:creationId xmlns:a16="http://schemas.microsoft.com/office/drawing/2014/main" id="{7FD7CD23-A1FC-41E8-A563-0B0A87A8FC8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6" name="Freeform 61">
                  <a:extLst>
                    <a:ext uri="{FF2B5EF4-FFF2-40B4-BE49-F238E27FC236}">
                      <a16:creationId xmlns:a16="http://schemas.microsoft.com/office/drawing/2014/main" id="{A3A34481-695D-470B-9A01-A047EAA615B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7" name="Freeform 78">
                  <a:extLst>
                    <a:ext uri="{FF2B5EF4-FFF2-40B4-BE49-F238E27FC236}">
                      <a16:creationId xmlns:a16="http://schemas.microsoft.com/office/drawing/2014/main" id="{5B26EEFA-6CAA-4BF6-B4BD-7C083D59BF3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8" name="Freeform 84">
                  <a:extLst>
                    <a:ext uri="{FF2B5EF4-FFF2-40B4-BE49-F238E27FC236}">
                      <a16:creationId xmlns:a16="http://schemas.microsoft.com/office/drawing/2014/main" id="{61976329-310A-4F70-B22C-F032D4BF7E3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9" name="Freeform 87">
                  <a:extLst>
                    <a:ext uri="{FF2B5EF4-FFF2-40B4-BE49-F238E27FC236}">
                      <a16:creationId xmlns:a16="http://schemas.microsoft.com/office/drawing/2014/main" id="{0A0DA1ED-70C5-4D8F-B61F-F6E9E07D595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0" name="Freeform 60">
                  <a:extLst>
                    <a:ext uri="{FF2B5EF4-FFF2-40B4-BE49-F238E27FC236}">
                      <a16:creationId xmlns:a16="http://schemas.microsoft.com/office/drawing/2014/main" id="{EDF58541-8ECC-487F-96C7-3267D0F9C8C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1" name="Freeform 59">
                  <a:extLst>
                    <a:ext uri="{FF2B5EF4-FFF2-40B4-BE49-F238E27FC236}">
                      <a16:creationId xmlns:a16="http://schemas.microsoft.com/office/drawing/2014/main" id="{D1DAAA62-5552-4436-97D9-353F629E8AB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2" name="Freeform 62">
                  <a:extLst>
                    <a:ext uri="{FF2B5EF4-FFF2-40B4-BE49-F238E27FC236}">
                      <a16:creationId xmlns:a16="http://schemas.microsoft.com/office/drawing/2014/main" id="{EBA1BB6B-72EF-4525-89A1-FC5BE70D71B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3" name="Freeform 65">
                  <a:extLst>
                    <a:ext uri="{FF2B5EF4-FFF2-40B4-BE49-F238E27FC236}">
                      <a16:creationId xmlns:a16="http://schemas.microsoft.com/office/drawing/2014/main" id="{D3BD4012-93F7-424A-9146-8E7E831D9E7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4" name="Freeform 79">
                  <a:extLst>
                    <a:ext uri="{FF2B5EF4-FFF2-40B4-BE49-F238E27FC236}">
                      <a16:creationId xmlns:a16="http://schemas.microsoft.com/office/drawing/2014/main" id="{A2E36983-6A8E-4C78-AA27-363C0D676C8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5" name="Freeform 82">
                  <a:extLst>
                    <a:ext uri="{FF2B5EF4-FFF2-40B4-BE49-F238E27FC236}">
                      <a16:creationId xmlns:a16="http://schemas.microsoft.com/office/drawing/2014/main" id="{AB2380FC-F201-44F0-A531-1402201E4EB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6" name="Freeform 85">
                  <a:extLst>
                    <a:ext uri="{FF2B5EF4-FFF2-40B4-BE49-F238E27FC236}">
                      <a16:creationId xmlns:a16="http://schemas.microsoft.com/office/drawing/2014/main" id="{737C3A27-BD47-4E93-A1E3-33B902DD068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7" name="Freeform 88">
                  <a:extLst>
                    <a:ext uri="{FF2B5EF4-FFF2-40B4-BE49-F238E27FC236}">
                      <a16:creationId xmlns:a16="http://schemas.microsoft.com/office/drawing/2014/main" id="{C257BCC6-B88D-4C3B-BEFD-25D320F39C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0519964D-597A-4E0C-B66C-89D30B8582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139" name="Line 63">
                    <a:extLst>
                      <a:ext uri="{FF2B5EF4-FFF2-40B4-BE49-F238E27FC236}">
                        <a16:creationId xmlns:a16="http://schemas.microsoft.com/office/drawing/2014/main" id="{A31BADE6-3732-4787-8841-96E8F05C0A9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0" name="Line 66">
                    <a:extLst>
                      <a:ext uri="{FF2B5EF4-FFF2-40B4-BE49-F238E27FC236}">
                        <a16:creationId xmlns:a16="http://schemas.microsoft.com/office/drawing/2014/main" id="{447ED593-61E3-4BD7-8984-7FE5621549D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1" name="Line 67">
                    <a:extLst>
                      <a:ext uri="{FF2B5EF4-FFF2-40B4-BE49-F238E27FC236}">
                        <a16:creationId xmlns:a16="http://schemas.microsoft.com/office/drawing/2014/main" id="{6AD98272-0FC0-49AC-9877-8D2BAA5148B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2" name="Line 80">
                    <a:extLst>
                      <a:ext uri="{FF2B5EF4-FFF2-40B4-BE49-F238E27FC236}">
                        <a16:creationId xmlns:a16="http://schemas.microsoft.com/office/drawing/2014/main" id="{D54770D9-48C7-4C76-9F40-65C9B9C05CE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3" name="Line 83">
                    <a:extLst>
                      <a:ext uri="{FF2B5EF4-FFF2-40B4-BE49-F238E27FC236}">
                        <a16:creationId xmlns:a16="http://schemas.microsoft.com/office/drawing/2014/main" id="{4B9C1A3A-3DED-4CC1-820C-16B358DF9EC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4" name="Line 86">
                    <a:extLst>
                      <a:ext uri="{FF2B5EF4-FFF2-40B4-BE49-F238E27FC236}">
                        <a16:creationId xmlns:a16="http://schemas.microsoft.com/office/drawing/2014/main" id="{2404A56E-8A81-48CB-9AC4-2CB6EA55DD7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5" name="Line 89">
                    <a:extLst>
                      <a:ext uri="{FF2B5EF4-FFF2-40B4-BE49-F238E27FC236}">
                        <a16:creationId xmlns:a16="http://schemas.microsoft.com/office/drawing/2014/main" id="{6D6A743B-85A5-41A8-9664-D654620D25D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23DAD9FD-AF99-4D89-9BC8-E6739BD17A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D7170781-0173-4FAB-8358-42C469FC51A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120" name="Straight Connector 119">
                    <a:extLst>
                      <a:ext uri="{FF2B5EF4-FFF2-40B4-BE49-F238E27FC236}">
                        <a16:creationId xmlns:a16="http://schemas.microsoft.com/office/drawing/2014/main" id="{03C55E22-B879-4AE0-BC46-BA8A4E950C5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Straight Connector 120">
                    <a:extLst>
                      <a:ext uri="{FF2B5EF4-FFF2-40B4-BE49-F238E27FC236}">
                        <a16:creationId xmlns:a16="http://schemas.microsoft.com/office/drawing/2014/main" id="{AA07E073-1978-4DCC-9E5C-FF89EF524BF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2" name="Rectangle 30">
                    <a:extLst>
                      <a:ext uri="{FF2B5EF4-FFF2-40B4-BE49-F238E27FC236}">
                        <a16:creationId xmlns:a16="http://schemas.microsoft.com/office/drawing/2014/main" id="{5691F80E-D2E0-4E78-AA76-8D827AE4101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" name="Rectangle 30">
                    <a:extLst>
                      <a:ext uri="{FF2B5EF4-FFF2-40B4-BE49-F238E27FC236}">
                        <a16:creationId xmlns:a16="http://schemas.microsoft.com/office/drawing/2014/main" id="{E34C55D1-5C55-44D3-9C26-E1951DA3937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17" name="Group 116">
                  <a:extLst>
                    <a:ext uri="{FF2B5EF4-FFF2-40B4-BE49-F238E27FC236}">
                      <a16:creationId xmlns:a16="http://schemas.microsoft.com/office/drawing/2014/main" id="{4C9CB0E6-07EF-4140-926D-D380C1A88EB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118" name="Freeform: Shape 117">
                    <a:extLst>
                      <a:ext uri="{FF2B5EF4-FFF2-40B4-BE49-F238E27FC236}">
                        <a16:creationId xmlns:a16="http://schemas.microsoft.com/office/drawing/2014/main" id="{263BBD78-504D-435B-8933-2C460DC38E7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9" name="Freeform: Shape 118">
                    <a:extLst>
                      <a:ext uri="{FF2B5EF4-FFF2-40B4-BE49-F238E27FC236}">
                        <a16:creationId xmlns:a16="http://schemas.microsoft.com/office/drawing/2014/main" id="{1AD78D29-1FCF-4E88-A958-924F701D5E4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EA551A3F-69EF-45CC-87F7-867808A3FA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12" name="Group 111">
                  <a:extLst>
                    <a:ext uri="{FF2B5EF4-FFF2-40B4-BE49-F238E27FC236}">
                      <a16:creationId xmlns:a16="http://schemas.microsoft.com/office/drawing/2014/main" id="{12724B09-E74E-49FA-BB5D-583BB89B798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14" name="Freeform 68">
                    <a:extLst>
                      <a:ext uri="{FF2B5EF4-FFF2-40B4-BE49-F238E27FC236}">
                        <a16:creationId xmlns:a16="http://schemas.microsoft.com/office/drawing/2014/main" id="{DA2788BF-64AD-4328-8CB9-8C2C98CF54E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15" name="Freeform 69">
                    <a:extLst>
                      <a:ext uri="{FF2B5EF4-FFF2-40B4-BE49-F238E27FC236}">
                        <a16:creationId xmlns:a16="http://schemas.microsoft.com/office/drawing/2014/main" id="{D9591CB5-16C9-44FC-B125-529D33F91BF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13" name="Line 70">
                  <a:extLst>
                    <a:ext uri="{FF2B5EF4-FFF2-40B4-BE49-F238E27FC236}">
                      <a16:creationId xmlns:a16="http://schemas.microsoft.com/office/drawing/2014/main" id="{4F82A945-38F0-45AF-A28A-C6A0E6A2E7F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80FA6744-F48F-4652-86E5-BA3ABEF322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11158635" y="5515533"/>
                <a:ext cx="317159" cy="932400"/>
                <a:chOff x="6376988" y="280988"/>
                <a:chExt cx="633413" cy="1862138"/>
              </a:xfrm>
            </p:grpSpPr>
            <p:sp>
              <p:nvSpPr>
                <p:cNvPr id="109" name="Freeform 68">
                  <a:extLst>
                    <a:ext uri="{FF2B5EF4-FFF2-40B4-BE49-F238E27FC236}">
                      <a16:creationId xmlns:a16="http://schemas.microsoft.com/office/drawing/2014/main" id="{FAC3DEAD-5797-4CA1-A8F2-3F487AAC6B1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376988" y="280988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0" name="Freeform 69">
                  <a:extLst>
                    <a:ext uri="{FF2B5EF4-FFF2-40B4-BE49-F238E27FC236}">
                      <a16:creationId xmlns:a16="http://schemas.microsoft.com/office/drawing/2014/main" id="{F9AF9D64-C9FB-4D32-993D-3423A2E55EE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696076" y="280988"/>
                  <a:ext cx="314325" cy="1419225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1" name="Line 70">
                  <a:extLst>
                    <a:ext uri="{FF2B5EF4-FFF2-40B4-BE49-F238E27FC236}">
                      <a16:creationId xmlns:a16="http://schemas.microsoft.com/office/drawing/2014/main" id="{9097AC72-422F-4CE0-A772-A63E2294ACD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696076" y="280988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1A6B3F4D-48A0-4FC2-8720-2606D6AA04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51633" y="4274501"/>
                <a:ext cx="903599" cy="2160000"/>
                <a:chOff x="9057947" y="3423463"/>
                <a:chExt cx="903599" cy="2160000"/>
              </a:xfrm>
            </p:grpSpPr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67E4FA26-563D-4D19-BAEB-A370818E51A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057947" y="3432856"/>
                  <a:ext cx="903599" cy="1872461"/>
                  <a:chOff x="10538626" y="3165838"/>
                  <a:chExt cx="936000" cy="1939601"/>
                </a:xfrm>
              </p:grpSpPr>
              <p:sp>
                <p:nvSpPr>
                  <p:cNvPr id="107" name="Freeform: Shape 106">
                    <a:extLst>
                      <a:ext uri="{FF2B5EF4-FFF2-40B4-BE49-F238E27FC236}">
                        <a16:creationId xmlns:a16="http://schemas.microsoft.com/office/drawing/2014/main" id="{03B51AAC-6B1D-43D1-8885-402653BA90F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538626" y="3183996"/>
                    <a:ext cx="453600" cy="1920288"/>
                  </a:xfrm>
                  <a:custGeom>
                    <a:avLst/>
                    <a:gdLst>
                      <a:gd name="connsiteX0" fmla="*/ 453600 w 453600"/>
                      <a:gd name="connsiteY0" fmla="*/ 0 h 1920288"/>
                      <a:gd name="connsiteX1" fmla="*/ 453600 w 453600"/>
                      <a:gd name="connsiteY1" fmla="*/ 1920288 h 1920288"/>
                      <a:gd name="connsiteX2" fmla="*/ 384059 w 453600"/>
                      <a:gd name="connsiteY2" fmla="*/ 1914152 h 1920288"/>
                      <a:gd name="connsiteX3" fmla="*/ 9354 w 453600"/>
                      <a:gd name="connsiteY3" fmla="*/ 1548700 h 1920288"/>
                      <a:gd name="connsiteX4" fmla="*/ 0 w 453600"/>
                      <a:gd name="connsiteY4" fmla="*/ 1455902 h 1920288"/>
                      <a:gd name="connsiteX5" fmla="*/ 146 w 453600"/>
                      <a:gd name="connsiteY5" fmla="*/ 1451885 h 1920288"/>
                      <a:gd name="connsiteX6" fmla="*/ 145 w 453600"/>
                      <a:gd name="connsiteY6" fmla="*/ 1451885 h 1920288"/>
                      <a:gd name="connsiteX7" fmla="*/ 7358 w 453600"/>
                      <a:gd name="connsiteY7" fmla="*/ 1253678 h 1920288"/>
                      <a:gd name="connsiteX8" fmla="*/ 424671 w 453600"/>
                      <a:gd name="connsiteY8" fmla="*/ 36480 h 1920288"/>
                      <a:gd name="connsiteX9" fmla="*/ 453600 w 453600"/>
                      <a:gd name="connsiteY9" fmla="*/ 0 h 1920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53600" h="1920288">
                        <a:moveTo>
                          <a:pt x="453600" y="0"/>
                        </a:moveTo>
                        <a:lnTo>
                          <a:pt x="453600" y="1920288"/>
                        </a:lnTo>
                        <a:lnTo>
                          <a:pt x="384059" y="1914152"/>
                        </a:lnTo>
                        <a:cubicBezTo>
                          <a:pt x="196308" y="1880615"/>
                          <a:pt x="47443" y="1734834"/>
                          <a:pt x="9354" y="1548700"/>
                        </a:cubicBezTo>
                        <a:lnTo>
                          <a:pt x="0" y="1455902"/>
                        </a:lnTo>
                        <a:lnTo>
                          <a:pt x="146" y="1451885"/>
                        </a:lnTo>
                        <a:lnTo>
                          <a:pt x="145" y="1451885"/>
                        </a:lnTo>
                        <a:lnTo>
                          <a:pt x="7358" y="1253678"/>
                        </a:lnTo>
                        <a:cubicBezTo>
                          <a:pt x="42019" y="780132"/>
                          <a:pt x="195015" y="355125"/>
                          <a:pt x="424671" y="36480"/>
                        </a:cubicBezTo>
                        <a:lnTo>
                          <a:pt x="453600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8" name="Freeform: Shape 107">
                    <a:extLst>
                      <a:ext uri="{FF2B5EF4-FFF2-40B4-BE49-F238E27FC236}">
                        <a16:creationId xmlns:a16="http://schemas.microsoft.com/office/drawing/2014/main" id="{CF4180FB-7FBD-421F-A284-4C2CC61B384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992226" y="3165838"/>
                    <a:ext cx="482400" cy="1939601"/>
                  </a:xfrm>
                  <a:custGeom>
                    <a:avLst/>
                    <a:gdLst>
                      <a:gd name="connsiteX0" fmla="*/ 14399 w 482400"/>
                      <a:gd name="connsiteY0" fmla="*/ 0 h 1939601"/>
                      <a:gd name="connsiteX1" fmla="*/ 14399 w 482400"/>
                      <a:gd name="connsiteY1" fmla="*/ 689615 h 1939601"/>
                      <a:gd name="connsiteX2" fmla="*/ 14400 w 482400"/>
                      <a:gd name="connsiteY2" fmla="*/ 689615 h 1939601"/>
                      <a:gd name="connsiteX3" fmla="*/ 14401 w 482400"/>
                      <a:gd name="connsiteY3" fmla="*/ 689615 h 1939601"/>
                      <a:gd name="connsiteX4" fmla="*/ 14401 w 482400"/>
                      <a:gd name="connsiteY4" fmla="*/ 0 h 1939601"/>
                      <a:gd name="connsiteX5" fmla="*/ 57729 w 482400"/>
                      <a:gd name="connsiteY5" fmla="*/ 54638 h 1939601"/>
                      <a:gd name="connsiteX6" fmla="*/ 475042 w 482400"/>
                      <a:gd name="connsiteY6" fmla="*/ 1271836 h 1939601"/>
                      <a:gd name="connsiteX7" fmla="*/ 482255 w 482400"/>
                      <a:gd name="connsiteY7" fmla="*/ 1470043 h 1939601"/>
                      <a:gd name="connsiteX8" fmla="*/ 482254 w 482400"/>
                      <a:gd name="connsiteY8" fmla="*/ 1470043 h 1939601"/>
                      <a:gd name="connsiteX9" fmla="*/ 482400 w 482400"/>
                      <a:gd name="connsiteY9" fmla="*/ 1474060 h 1939601"/>
                      <a:gd name="connsiteX10" fmla="*/ 473046 w 482400"/>
                      <a:gd name="connsiteY10" fmla="*/ 1566858 h 1939601"/>
                      <a:gd name="connsiteX11" fmla="*/ 15706 w 482400"/>
                      <a:gd name="connsiteY11" fmla="*/ 1939601 h 1939601"/>
                      <a:gd name="connsiteX12" fmla="*/ 14400 w 482400"/>
                      <a:gd name="connsiteY12" fmla="*/ 1939469 h 1939601"/>
                      <a:gd name="connsiteX13" fmla="*/ 13094 w 482400"/>
                      <a:gd name="connsiteY13" fmla="*/ 1939601 h 1939601"/>
                      <a:gd name="connsiteX14" fmla="*/ 0 w 482400"/>
                      <a:gd name="connsiteY14" fmla="*/ 1938446 h 1939601"/>
                      <a:gd name="connsiteX15" fmla="*/ 0 w 482400"/>
                      <a:gd name="connsiteY15" fmla="*/ 18158 h 1939601"/>
                      <a:gd name="connsiteX16" fmla="*/ 14399 w 482400"/>
                      <a:gd name="connsiteY16" fmla="*/ 0 h 1939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82400" h="1939601">
                        <a:moveTo>
                          <a:pt x="14399" y="0"/>
                        </a:moveTo>
                        <a:lnTo>
                          <a:pt x="14399" y="689615"/>
                        </a:lnTo>
                        <a:lnTo>
                          <a:pt x="14400" y="689615"/>
                        </a:lnTo>
                        <a:lnTo>
                          <a:pt x="14401" y="689615"/>
                        </a:lnTo>
                        <a:lnTo>
                          <a:pt x="14401" y="0"/>
                        </a:lnTo>
                        <a:lnTo>
                          <a:pt x="57729" y="54638"/>
                        </a:lnTo>
                        <a:cubicBezTo>
                          <a:pt x="287385" y="373283"/>
                          <a:pt x="440381" y="798290"/>
                          <a:pt x="475042" y="1271836"/>
                        </a:cubicBezTo>
                        <a:lnTo>
                          <a:pt x="482255" y="1470043"/>
                        </a:lnTo>
                        <a:lnTo>
                          <a:pt x="482254" y="1470043"/>
                        </a:lnTo>
                        <a:lnTo>
                          <a:pt x="482400" y="1474060"/>
                        </a:lnTo>
                        <a:lnTo>
                          <a:pt x="473046" y="1566858"/>
                        </a:lnTo>
                        <a:cubicBezTo>
                          <a:pt x="429516" y="1779582"/>
                          <a:pt x="241298" y="1939601"/>
                          <a:pt x="15706" y="1939601"/>
                        </a:cubicBezTo>
                        <a:lnTo>
                          <a:pt x="14400" y="1939469"/>
                        </a:lnTo>
                        <a:lnTo>
                          <a:pt x="13094" y="1939601"/>
                        </a:lnTo>
                        <a:lnTo>
                          <a:pt x="0" y="1938446"/>
                        </a:lnTo>
                        <a:lnTo>
                          <a:pt x="0" y="18158"/>
                        </a:lnTo>
                        <a:lnTo>
                          <a:pt x="1439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03" name="Group 102">
                  <a:extLst>
                    <a:ext uri="{FF2B5EF4-FFF2-40B4-BE49-F238E27FC236}">
                      <a16:creationId xmlns:a16="http://schemas.microsoft.com/office/drawing/2014/main" id="{28E615C5-6A2E-4BF3-A3A8-9061C5B1B84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210264" y="3423463"/>
                  <a:ext cx="597126" cy="2160000"/>
                  <a:chOff x="9210264" y="3423463"/>
                  <a:chExt cx="597126" cy="2160000"/>
                </a:xfrm>
              </p:grpSpPr>
              <p:cxnSp>
                <p:nvCxnSpPr>
                  <p:cNvPr id="104" name="Straight Connector 103">
                    <a:extLst>
                      <a:ext uri="{FF2B5EF4-FFF2-40B4-BE49-F238E27FC236}">
                        <a16:creationId xmlns:a16="http://schemas.microsoft.com/office/drawing/2014/main" id="{B15A4CEB-6B8D-48C3-8484-3EC282A34A1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>
                    <a:off x="9508827" y="3423463"/>
                    <a:ext cx="0" cy="216000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5" name="Rectangle 5">
                    <a:extLst>
                      <a:ext uri="{FF2B5EF4-FFF2-40B4-BE49-F238E27FC236}">
                        <a16:creationId xmlns:a16="http://schemas.microsoft.com/office/drawing/2014/main" id="{38F7FD7D-E582-4214-B1B3-D289130553F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10264" y="4162845"/>
                    <a:ext cx="597126" cy="597126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" name="Rectangle 5">
                    <a:extLst>
                      <a:ext uri="{FF2B5EF4-FFF2-40B4-BE49-F238E27FC236}">
                        <a16:creationId xmlns:a16="http://schemas.microsoft.com/office/drawing/2014/main" id="{B74D1DAC-C0D4-447E-8665-EAFF34F4E32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97710" y="3747070"/>
                    <a:ext cx="422234" cy="422234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8E5FA1-697B-6FB5-4F63-346DF5F1703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630067" y="3219450"/>
            <a:ext cx="4128934" cy="3092780"/>
          </a:xfrm>
        </p:spPr>
        <p:txBody>
          <a:bodyPr/>
          <a:lstStyle>
            <a:lvl1pPr marL="0" indent="0" algn="ctr">
              <a:buNone/>
              <a:defRPr lang="en-US" sz="2000" kern="1200" spc="50" dirty="0" smtClean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Calibri"/>
              </a:defRPr>
            </a:lvl1pPr>
            <a:lvl2pPr marL="360000" indent="0">
              <a:buNone/>
              <a:defRPr lang="en-US" sz="2000" kern="1200" spc="50" dirty="0" smtClean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Calibri"/>
              </a:defRPr>
            </a:lvl2pPr>
            <a:lvl3pPr marL="720000" indent="0">
              <a:buNone/>
              <a:defRPr lang="en-US" sz="2000" kern="1200" spc="50" dirty="0" smtClean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Calibri"/>
              </a:defRPr>
            </a:lvl3pPr>
            <a:lvl4pPr marL="1080000" indent="0">
              <a:buNone/>
              <a:defRPr lang="en-US" sz="2000" kern="1200" spc="50" dirty="0" smtClean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Calibri"/>
              </a:defRPr>
            </a:lvl4pPr>
            <a:lvl5pPr marL="1440000" indent="0">
              <a:buNone/>
              <a:defRPr lang="en-US" sz="2000" kern="1200" spc="5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Calibri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189466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4522" y="298564"/>
            <a:ext cx="4650901" cy="6260873"/>
          </a:xfrm>
        </p:spPr>
        <p:txBody>
          <a:bodyPr anchor="ctr">
            <a:noAutofit/>
          </a:bodyPr>
          <a:lstStyle>
            <a:lvl1pPr algn="ctr">
              <a:defRPr sz="6000"/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4A4473-D4D4-4E24-B542-C5D63C28D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53976" y="457964"/>
            <a:ext cx="6009066" cy="5914582"/>
            <a:chOff x="6153976" y="457964"/>
            <a:chExt cx="6009066" cy="591458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4CA4A32-A016-460F-8B99-22A5D265B4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9012621" y="2980002"/>
              <a:ext cx="317159" cy="932400"/>
              <a:chOff x="6376988" y="280988"/>
              <a:chExt cx="633413" cy="1862138"/>
            </a:xfrm>
          </p:grpSpPr>
          <p:sp>
            <p:nvSpPr>
              <p:cNvPr id="86" name="Freeform 68">
                <a:extLst>
                  <a:ext uri="{FF2B5EF4-FFF2-40B4-BE49-F238E27FC236}">
                    <a16:creationId xmlns:a16="http://schemas.microsoft.com/office/drawing/2014/main" id="{84DB1BC2-B158-4DA5-9164-843E6B566C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376988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7" name="Freeform 69">
                <a:extLst>
                  <a:ext uri="{FF2B5EF4-FFF2-40B4-BE49-F238E27FC236}">
                    <a16:creationId xmlns:a16="http://schemas.microsoft.com/office/drawing/2014/main" id="{751FDE2E-D749-401E-B3BA-66B2F52318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6076" y="280988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8" name="Line 70">
                <a:extLst>
                  <a:ext uri="{FF2B5EF4-FFF2-40B4-BE49-F238E27FC236}">
                    <a16:creationId xmlns:a16="http://schemas.microsoft.com/office/drawing/2014/main" id="{49546377-E2EE-4854-AA84-5575789BAF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696076" y="280988"/>
                <a:ext cx="0" cy="186213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FCC465-42B8-456F-951F-8C51A42F9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324466" y="457964"/>
              <a:ext cx="3838576" cy="5838297"/>
              <a:chOff x="8324466" y="457964"/>
              <a:chExt cx="3838576" cy="5838297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3D7F8A9A-8A53-4FD3-855C-C49B035CE8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AC347F99-AC7C-4DB2-8AAF-9E2A7AE629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64" name="Freeform 64">
                  <a:extLst>
                    <a:ext uri="{FF2B5EF4-FFF2-40B4-BE49-F238E27FC236}">
                      <a16:creationId xmlns:a16="http://schemas.microsoft.com/office/drawing/2014/main" id="{89B06C37-E219-479D-B324-0DC7D056517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5" name="Freeform 81">
                  <a:extLst>
                    <a:ext uri="{FF2B5EF4-FFF2-40B4-BE49-F238E27FC236}">
                      <a16:creationId xmlns:a16="http://schemas.microsoft.com/office/drawing/2014/main" id="{29A1D878-CEA2-41DC-8638-A8523167266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6" name="Freeform 61">
                  <a:extLst>
                    <a:ext uri="{FF2B5EF4-FFF2-40B4-BE49-F238E27FC236}">
                      <a16:creationId xmlns:a16="http://schemas.microsoft.com/office/drawing/2014/main" id="{99394209-57ED-4126-A8DC-0862D1FA11E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7" name="Freeform 78">
                  <a:extLst>
                    <a:ext uri="{FF2B5EF4-FFF2-40B4-BE49-F238E27FC236}">
                      <a16:creationId xmlns:a16="http://schemas.microsoft.com/office/drawing/2014/main" id="{A48B0004-4618-4D71-88D1-A2FEE4F0ADE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8" name="Freeform 84">
                  <a:extLst>
                    <a:ext uri="{FF2B5EF4-FFF2-40B4-BE49-F238E27FC236}">
                      <a16:creationId xmlns:a16="http://schemas.microsoft.com/office/drawing/2014/main" id="{4D1C172B-2446-428A-A518-FE1B5FCE0D3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9" name="Freeform 87">
                  <a:extLst>
                    <a:ext uri="{FF2B5EF4-FFF2-40B4-BE49-F238E27FC236}">
                      <a16:creationId xmlns:a16="http://schemas.microsoft.com/office/drawing/2014/main" id="{E359C795-FCC1-401F-B0B6-F722AE632AA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0" name="Freeform 60">
                  <a:extLst>
                    <a:ext uri="{FF2B5EF4-FFF2-40B4-BE49-F238E27FC236}">
                      <a16:creationId xmlns:a16="http://schemas.microsoft.com/office/drawing/2014/main" id="{8260D102-71BB-497E-A5CF-743FB59874D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1" name="Freeform 59">
                  <a:extLst>
                    <a:ext uri="{FF2B5EF4-FFF2-40B4-BE49-F238E27FC236}">
                      <a16:creationId xmlns:a16="http://schemas.microsoft.com/office/drawing/2014/main" id="{811E3D98-A5FB-4BDE-A07D-A03EB898C67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2" name="Freeform 62">
                  <a:extLst>
                    <a:ext uri="{FF2B5EF4-FFF2-40B4-BE49-F238E27FC236}">
                      <a16:creationId xmlns:a16="http://schemas.microsoft.com/office/drawing/2014/main" id="{9E48CE7F-B4EF-4629-8706-6838C171EF0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3" name="Freeform 65">
                  <a:extLst>
                    <a:ext uri="{FF2B5EF4-FFF2-40B4-BE49-F238E27FC236}">
                      <a16:creationId xmlns:a16="http://schemas.microsoft.com/office/drawing/2014/main" id="{C8EBC77A-0887-4128-A73B-2C0165C6F94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4" name="Freeform 79">
                  <a:extLst>
                    <a:ext uri="{FF2B5EF4-FFF2-40B4-BE49-F238E27FC236}">
                      <a16:creationId xmlns:a16="http://schemas.microsoft.com/office/drawing/2014/main" id="{7AF3D400-AAAA-47BD-922E-AA3A2AFA302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5" name="Freeform 82">
                  <a:extLst>
                    <a:ext uri="{FF2B5EF4-FFF2-40B4-BE49-F238E27FC236}">
                      <a16:creationId xmlns:a16="http://schemas.microsoft.com/office/drawing/2014/main" id="{B0A3E6A0-609D-427D-9D34-E7CF184B453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6" name="Freeform 85">
                  <a:extLst>
                    <a:ext uri="{FF2B5EF4-FFF2-40B4-BE49-F238E27FC236}">
                      <a16:creationId xmlns:a16="http://schemas.microsoft.com/office/drawing/2014/main" id="{DDE08965-A3F4-426A-924B-102A6F6FE27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7" name="Freeform 88">
                  <a:extLst>
                    <a:ext uri="{FF2B5EF4-FFF2-40B4-BE49-F238E27FC236}">
                      <a16:creationId xmlns:a16="http://schemas.microsoft.com/office/drawing/2014/main" id="{13FA8E6E-7F53-47E9-9BF8-1CD3130F42B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7A8A9991-EF8F-4128-9DB7-A2FA8CF2F6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79" name="Line 63">
                    <a:extLst>
                      <a:ext uri="{FF2B5EF4-FFF2-40B4-BE49-F238E27FC236}">
                        <a16:creationId xmlns:a16="http://schemas.microsoft.com/office/drawing/2014/main" id="{41E966B6-186E-4D17-B570-969B6951AC0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0" name="Line 66">
                    <a:extLst>
                      <a:ext uri="{FF2B5EF4-FFF2-40B4-BE49-F238E27FC236}">
                        <a16:creationId xmlns:a16="http://schemas.microsoft.com/office/drawing/2014/main" id="{918B08AD-5F3C-4FC5-8998-8524763C750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1" name="Line 67">
                    <a:extLst>
                      <a:ext uri="{FF2B5EF4-FFF2-40B4-BE49-F238E27FC236}">
                        <a16:creationId xmlns:a16="http://schemas.microsoft.com/office/drawing/2014/main" id="{EDF72260-B0A1-47A1-9459-FDF4600ACA6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2" name="Line 80">
                    <a:extLst>
                      <a:ext uri="{FF2B5EF4-FFF2-40B4-BE49-F238E27FC236}">
                        <a16:creationId xmlns:a16="http://schemas.microsoft.com/office/drawing/2014/main" id="{C6A7FA58-53F7-4C2F-96D5-E97BB3CC679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3" name="Line 83">
                    <a:extLst>
                      <a:ext uri="{FF2B5EF4-FFF2-40B4-BE49-F238E27FC236}">
                        <a16:creationId xmlns:a16="http://schemas.microsoft.com/office/drawing/2014/main" id="{1B986617-481E-450F-8FAD-CA3086A3E04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4" name="Line 86">
                    <a:extLst>
                      <a:ext uri="{FF2B5EF4-FFF2-40B4-BE49-F238E27FC236}">
                        <a16:creationId xmlns:a16="http://schemas.microsoft.com/office/drawing/2014/main" id="{4D24CAEB-B2FE-4796-8E6E-DB5148C380F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5" name="Line 89">
                    <a:extLst>
                      <a:ext uri="{FF2B5EF4-FFF2-40B4-BE49-F238E27FC236}">
                        <a16:creationId xmlns:a16="http://schemas.microsoft.com/office/drawing/2014/main" id="{3D577B03-E6D9-4FFA-A799-E504CBF8D71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3509C13-FDEE-45B0-B954-D80D6F38F0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21FF647D-8D8A-43E8-A2E2-46D1117839F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87B8728B-0A45-4551-99F0-CF33B850DA5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CCFAA15D-9EFC-4A70-AC98-CB3EF00C3A4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2" name="Rectangle 30">
                    <a:extLst>
                      <a:ext uri="{FF2B5EF4-FFF2-40B4-BE49-F238E27FC236}">
                        <a16:creationId xmlns:a16="http://schemas.microsoft.com/office/drawing/2014/main" id="{AD80CCBD-3F02-48A0-A24E-5971D229517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3" name="Rectangle 30">
                    <a:extLst>
                      <a:ext uri="{FF2B5EF4-FFF2-40B4-BE49-F238E27FC236}">
                        <a16:creationId xmlns:a16="http://schemas.microsoft.com/office/drawing/2014/main" id="{AB5B7D34-5A4E-48DE-8893-0F022E4CC95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2341ADC6-0CC2-46C0-BA6F-9D991366980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A93316DB-546B-41BA-AD1B-94D5C467023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35105C82-44C4-41C2-96AE-ADE6DD1D712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A7A634F2-054C-4614-9ECB-96BE809893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1764AB7F-1912-4909-A04A-C8D125467E1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54" name="Freeform 68">
                    <a:extLst>
                      <a:ext uri="{FF2B5EF4-FFF2-40B4-BE49-F238E27FC236}">
                        <a16:creationId xmlns:a16="http://schemas.microsoft.com/office/drawing/2014/main" id="{6B93639B-DE1C-4A46-A4B5-B88FD6FC201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55" name="Freeform 69">
                    <a:extLst>
                      <a:ext uri="{FF2B5EF4-FFF2-40B4-BE49-F238E27FC236}">
                        <a16:creationId xmlns:a16="http://schemas.microsoft.com/office/drawing/2014/main" id="{A6C5D17F-13E7-4861-A839-3C56ABD56C4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53" name="Line 70">
                  <a:extLst>
                    <a:ext uri="{FF2B5EF4-FFF2-40B4-BE49-F238E27FC236}">
                      <a16:creationId xmlns:a16="http://schemas.microsoft.com/office/drawing/2014/main" id="{1C343C91-0F9E-4530-939D-2D9F15DF4A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2109E9F-E572-4202-B7A6-630155DD5B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6153976" y="534249"/>
              <a:ext cx="3838576" cy="5838297"/>
              <a:chOff x="8324466" y="457964"/>
              <a:chExt cx="3838576" cy="583829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4FF54B2-44F5-42F7-8353-111D80A8D2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9A2BBF4-4F54-4179-B672-AD4C8D58A3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26" name="Freeform 64">
                  <a:extLst>
                    <a:ext uri="{FF2B5EF4-FFF2-40B4-BE49-F238E27FC236}">
                      <a16:creationId xmlns:a16="http://schemas.microsoft.com/office/drawing/2014/main" id="{2F2D95CF-DAE2-4601-B9A6-233F4F2F30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7" name="Freeform 81">
                  <a:extLst>
                    <a:ext uri="{FF2B5EF4-FFF2-40B4-BE49-F238E27FC236}">
                      <a16:creationId xmlns:a16="http://schemas.microsoft.com/office/drawing/2014/main" id="{3CD52B72-C30B-4570-A8AB-78CB884F8D0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" name="Freeform 61">
                  <a:extLst>
                    <a:ext uri="{FF2B5EF4-FFF2-40B4-BE49-F238E27FC236}">
                      <a16:creationId xmlns:a16="http://schemas.microsoft.com/office/drawing/2014/main" id="{696A9FBF-C89D-4CF9-A1DC-C0275A3B326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9" name="Freeform 78">
                  <a:extLst>
                    <a:ext uri="{FF2B5EF4-FFF2-40B4-BE49-F238E27FC236}">
                      <a16:creationId xmlns:a16="http://schemas.microsoft.com/office/drawing/2014/main" id="{C50B0ACE-17B4-4F11-BA43-0159796B839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0" name="Freeform 84">
                  <a:extLst>
                    <a:ext uri="{FF2B5EF4-FFF2-40B4-BE49-F238E27FC236}">
                      <a16:creationId xmlns:a16="http://schemas.microsoft.com/office/drawing/2014/main" id="{F0346B01-7019-48B2-9BE7-3E90F590FD6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1" name="Freeform 87">
                  <a:extLst>
                    <a:ext uri="{FF2B5EF4-FFF2-40B4-BE49-F238E27FC236}">
                      <a16:creationId xmlns:a16="http://schemas.microsoft.com/office/drawing/2014/main" id="{5C186E4B-7559-4E95-9BDD-7DA75E0873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2" name="Freeform 60">
                  <a:extLst>
                    <a:ext uri="{FF2B5EF4-FFF2-40B4-BE49-F238E27FC236}">
                      <a16:creationId xmlns:a16="http://schemas.microsoft.com/office/drawing/2014/main" id="{4FFE117A-211E-4BD5-AB76-05026DEC6B5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3" name="Freeform 59">
                  <a:extLst>
                    <a:ext uri="{FF2B5EF4-FFF2-40B4-BE49-F238E27FC236}">
                      <a16:creationId xmlns:a16="http://schemas.microsoft.com/office/drawing/2014/main" id="{5CC0C412-2859-4E97-924F-291318E6AD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4" name="Freeform 62">
                  <a:extLst>
                    <a:ext uri="{FF2B5EF4-FFF2-40B4-BE49-F238E27FC236}">
                      <a16:creationId xmlns:a16="http://schemas.microsoft.com/office/drawing/2014/main" id="{AECE441C-0FBF-4F02-9781-35F2487E3C0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5" name="Freeform 65">
                  <a:extLst>
                    <a:ext uri="{FF2B5EF4-FFF2-40B4-BE49-F238E27FC236}">
                      <a16:creationId xmlns:a16="http://schemas.microsoft.com/office/drawing/2014/main" id="{951A4317-3E34-41B4-BCD9-E6E0627C18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" name="Freeform 79">
                  <a:extLst>
                    <a:ext uri="{FF2B5EF4-FFF2-40B4-BE49-F238E27FC236}">
                      <a16:creationId xmlns:a16="http://schemas.microsoft.com/office/drawing/2014/main" id="{CE2D40E4-274B-4D43-801B-7B3BAF03E45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" name="Freeform 82">
                  <a:extLst>
                    <a:ext uri="{FF2B5EF4-FFF2-40B4-BE49-F238E27FC236}">
                      <a16:creationId xmlns:a16="http://schemas.microsoft.com/office/drawing/2014/main" id="{2D939FC8-6395-4DCB-B28C-2342BFB72F2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8" name="Freeform 85">
                  <a:extLst>
                    <a:ext uri="{FF2B5EF4-FFF2-40B4-BE49-F238E27FC236}">
                      <a16:creationId xmlns:a16="http://schemas.microsoft.com/office/drawing/2014/main" id="{620FEEF2-AE91-48CA-8FE7-B50F83E1CF2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9" name="Freeform 88">
                  <a:extLst>
                    <a:ext uri="{FF2B5EF4-FFF2-40B4-BE49-F238E27FC236}">
                      <a16:creationId xmlns:a16="http://schemas.microsoft.com/office/drawing/2014/main" id="{27050D75-D26B-4BD3-A4A5-68DF13E9C13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37668160-F5BE-4756-B84F-C68992BC7A5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41" name="Line 63">
                    <a:extLst>
                      <a:ext uri="{FF2B5EF4-FFF2-40B4-BE49-F238E27FC236}">
                        <a16:creationId xmlns:a16="http://schemas.microsoft.com/office/drawing/2014/main" id="{E7F90261-4A5A-4C39-B4B3-FEBED04E345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2" name="Line 66">
                    <a:extLst>
                      <a:ext uri="{FF2B5EF4-FFF2-40B4-BE49-F238E27FC236}">
                        <a16:creationId xmlns:a16="http://schemas.microsoft.com/office/drawing/2014/main" id="{71681E7C-A7E8-4F01-9001-3FD1105E1B4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3" name="Line 67">
                    <a:extLst>
                      <a:ext uri="{FF2B5EF4-FFF2-40B4-BE49-F238E27FC236}">
                        <a16:creationId xmlns:a16="http://schemas.microsoft.com/office/drawing/2014/main" id="{901B0597-C838-4481-A49D-E8D85B631C7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4" name="Line 80">
                    <a:extLst>
                      <a:ext uri="{FF2B5EF4-FFF2-40B4-BE49-F238E27FC236}">
                        <a16:creationId xmlns:a16="http://schemas.microsoft.com/office/drawing/2014/main" id="{23C2B0BF-A329-4A97-B3D5-545BC6813E2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5" name="Line 83">
                    <a:extLst>
                      <a:ext uri="{FF2B5EF4-FFF2-40B4-BE49-F238E27FC236}">
                        <a16:creationId xmlns:a16="http://schemas.microsoft.com/office/drawing/2014/main" id="{DBCCCA80-4FEE-4C79-8AF3-66B97054C84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6" name="Line 86">
                    <a:extLst>
                      <a:ext uri="{FF2B5EF4-FFF2-40B4-BE49-F238E27FC236}">
                        <a16:creationId xmlns:a16="http://schemas.microsoft.com/office/drawing/2014/main" id="{4B9AD13F-808D-4464-989B-F40B3E77B74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7" name="Line 89">
                    <a:extLst>
                      <a:ext uri="{FF2B5EF4-FFF2-40B4-BE49-F238E27FC236}">
                        <a16:creationId xmlns:a16="http://schemas.microsoft.com/office/drawing/2014/main" id="{076473B5-E30F-4635-8789-51368A971BD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EF568995-35CF-4C80-A63C-82B47F1BA1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99432608-19E2-4A3E-A68B-45C8E5DD471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127A2810-84DE-450A-986B-DE8AF8AE6F1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1A56ED6A-BBD4-4005-A99D-65BCF8047CC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" name="Rectangle 30">
                    <a:extLst>
                      <a:ext uri="{FF2B5EF4-FFF2-40B4-BE49-F238E27FC236}">
                        <a16:creationId xmlns:a16="http://schemas.microsoft.com/office/drawing/2014/main" id="{CFC0629C-AFCE-4D39-87D5-36EF1FE5CF8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" name="Rectangle 30">
                    <a:extLst>
                      <a:ext uri="{FF2B5EF4-FFF2-40B4-BE49-F238E27FC236}">
                        <a16:creationId xmlns:a16="http://schemas.microsoft.com/office/drawing/2014/main" id="{81F3517A-93AD-4DF3-BEC7-E607A73E5E2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4CBBC251-E8DD-438C-8733-7D65F461A44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20" name="Freeform: Shape 19">
                    <a:extLst>
                      <a:ext uri="{FF2B5EF4-FFF2-40B4-BE49-F238E27FC236}">
                        <a16:creationId xmlns:a16="http://schemas.microsoft.com/office/drawing/2014/main" id="{6A94A4D4-EFFA-4AE2-B533-75F01F0F006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" name="Freeform: Shape 20">
                    <a:extLst>
                      <a:ext uri="{FF2B5EF4-FFF2-40B4-BE49-F238E27FC236}">
                        <a16:creationId xmlns:a16="http://schemas.microsoft.com/office/drawing/2014/main" id="{1F4B0E1D-2F9C-444A-ADBA-BDE9F01D8DD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5F5ACA0E-A5DF-4015-8FD4-FA7A53E9D1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5A4DCFFD-FD3C-42EA-862E-5B792D9020A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6" name="Freeform 68">
                    <a:extLst>
                      <a:ext uri="{FF2B5EF4-FFF2-40B4-BE49-F238E27FC236}">
                        <a16:creationId xmlns:a16="http://schemas.microsoft.com/office/drawing/2014/main" id="{0089A8F3-7530-4C17-848C-580015C3EDC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7" name="Freeform 69">
                    <a:extLst>
                      <a:ext uri="{FF2B5EF4-FFF2-40B4-BE49-F238E27FC236}">
                        <a16:creationId xmlns:a16="http://schemas.microsoft.com/office/drawing/2014/main" id="{61D8EA0C-1521-4C6D-8C09-DD6D8F1F221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5" name="Line 70">
                  <a:extLst>
                    <a:ext uri="{FF2B5EF4-FFF2-40B4-BE49-F238E27FC236}">
                      <a16:creationId xmlns:a16="http://schemas.microsoft.com/office/drawing/2014/main" id="{517033B6-6B8A-4BD6-9A52-BF9E9EFBD48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229122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32E59-6597-437B-B2F8-E2DD1F86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3BC1D-912E-4012-84AC-A509C9EF4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7110C-4AA3-4101-B3BD-140B90AF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0F189-4D8E-4DE6-8295-CF92FA8BF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F33EC-1ACF-4D46-AEA5-A2080221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44943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45267-19A7-4A3D-9658-AD3F78DD3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2305800"/>
            <a:ext cx="4636800" cy="2246400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17554-5672-499F-BEB9-AB069E6D1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65250" y="2305800"/>
            <a:ext cx="4636800" cy="22464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1">
                <a:solidFill>
                  <a:schemeClr val="tx1"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BA3C6-C279-46AA-B4EE-5F861D83D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C125B-DDB9-4F4E-B9E9-A747E648F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D465E-E86B-42A8-B18A-9046E40D6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681007E-0E57-40DB-9A98-D04E0A05937B}"/>
              </a:ext>
            </a:extLst>
          </p:cNvPr>
          <p:cNvSpPr/>
          <p:nvPr/>
        </p:nvSpPr>
        <p:spPr>
          <a:xfrm>
            <a:off x="1437136" y="649304"/>
            <a:ext cx="340415" cy="340415"/>
          </a:xfrm>
          <a:prstGeom prst="ellipse">
            <a:avLst/>
          </a:prstGeom>
          <a:gradFill flip="none" rotWithShape="1">
            <a:gsLst>
              <a:gs pos="0">
                <a:srgbClr val="FFFFFF">
                  <a:alpha val="80000"/>
                </a:srgbClr>
              </a:gs>
              <a:gs pos="100000">
                <a:srgbClr val="FFFFFF">
                  <a:alpha val="10000"/>
                </a:srgbClr>
              </a:gs>
            </a:gsLst>
            <a:lin ang="2700000" scaled="0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C2D7ED2-BAE3-470E-9EFF-F2A49EDD9767}"/>
              </a:ext>
            </a:extLst>
          </p:cNvPr>
          <p:cNvGrpSpPr/>
          <p:nvPr/>
        </p:nvGrpSpPr>
        <p:grpSpPr>
          <a:xfrm rot="10800000">
            <a:off x="1079500" y="952167"/>
            <a:ext cx="641184" cy="1069728"/>
            <a:chOff x="6484111" y="2967038"/>
            <a:chExt cx="641184" cy="106972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B14D1A-9E1B-41C3-96AA-A5C40C4F9B3A}"/>
                </a:ext>
              </a:extLst>
            </p:cNvPr>
            <p:cNvGrpSpPr/>
            <p:nvPr/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14" name="Freeform 68">
                <a:extLst>
                  <a:ext uri="{FF2B5EF4-FFF2-40B4-BE49-F238E27FC236}">
                    <a16:creationId xmlns:a16="http://schemas.microsoft.com/office/drawing/2014/main" id="{00EC83EC-04A6-4533-80A5-B1817F1FB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69">
                <a:extLst>
                  <a:ext uri="{FF2B5EF4-FFF2-40B4-BE49-F238E27FC236}">
                    <a16:creationId xmlns:a16="http://schemas.microsoft.com/office/drawing/2014/main" id="{BF61FF24-9074-4265-ACF4-1AEC3621B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Line 70">
                <a:extLst>
                  <a:ext uri="{FF2B5EF4-FFF2-40B4-BE49-F238E27FC236}">
                    <a16:creationId xmlns:a16="http://schemas.microsoft.com/office/drawing/2014/main" id="{8D31D9FF-672B-4C5E-B4B2-DD86A12441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991EBFD-EBD5-48CE-9178-AF5B6F50D416}"/>
                </a:ext>
              </a:extLst>
            </p:cNvPr>
            <p:cNvGrpSpPr/>
            <p:nvPr/>
          </p:nvGrpSpPr>
          <p:grpSpPr>
            <a:xfrm rot="18900000" flipH="1">
              <a:off x="6484111" y="3104366"/>
              <a:ext cx="317159" cy="932400"/>
              <a:chOff x="6808136" y="2967038"/>
              <a:chExt cx="317159" cy="932400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1B45F046-3129-4A30-9402-44BA590CD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24589F32-BB2E-46B1-BAB5-75EA779C7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Line 70">
                <a:extLst>
                  <a:ext uri="{FF2B5EF4-FFF2-40B4-BE49-F238E27FC236}">
                    <a16:creationId xmlns:a16="http://schemas.microsoft.com/office/drawing/2014/main" id="{0BD46CA5-AE89-4413-AB8D-347179D881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43A360-3214-4DB8-BD85-C6AE48D02D3A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045040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4AEE3-6C7B-402E-B26D-1D079D78D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01641-6BDA-433D-9393-1DDACE067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9400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F8D2A-A489-488D-B1E1-23F36D3E9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4202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242E8-AEEF-4BBD-94E9-86F89D695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8D2CA-06C9-412D-A5D6-F97DDBBB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A80D9-E04B-47BF-80DA-01E68346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52712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2251-8A4B-463E-982B-C657C381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74D5E-AC0B-46BF-8840-61CC89C3B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399" y="1736732"/>
            <a:ext cx="4928400" cy="661912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A0738-7A90-4A35-AB98-9656D6187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9400" y="2431256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ADFE01-1BA7-4288-9355-8B2B508BE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4200" y="1736732"/>
            <a:ext cx="4928400" cy="662400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D49F77-6C55-47AC-B1AE-5D9906DBD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4200" y="2431257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D8EF53-AF86-47E8-83DC-8C419847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1D653-ED9A-46D3-A97F-B5FA1DAE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5B9B66-64EA-4022-BD96-ECF2A80C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23027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7004688-7200-27A0-AED2-FDEA0C50E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53976" y="457964"/>
            <a:ext cx="6009066" cy="5914582"/>
            <a:chOff x="6153976" y="457964"/>
            <a:chExt cx="6009066" cy="591458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962AE0E-CD08-E4A3-B4FB-58E3FB6095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9012621" y="2980002"/>
              <a:ext cx="317159" cy="932400"/>
              <a:chOff x="6376988" y="280988"/>
              <a:chExt cx="633413" cy="1862138"/>
            </a:xfrm>
          </p:grpSpPr>
          <p:sp>
            <p:nvSpPr>
              <p:cNvPr id="86" name="Freeform 68">
                <a:extLst>
                  <a:ext uri="{FF2B5EF4-FFF2-40B4-BE49-F238E27FC236}">
                    <a16:creationId xmlns:a16="http://schemas.microsoft.com/office/drawing/2014/main" id="{942343E8-72A7-5457-2C99-D033A36FF0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376988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7" name="Freeform 69">
                <a:extLst>
                  <a:ext uri="{FF2B5EF4-FFF2-40B4-BE49-F238E27FC236}">
                    <a16:creationId xmlns:a16="http://schemas.microsoft.com/office/drawing/2014/main" id="{1C19E638-91EB-75DC-9458-EA0229C044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6076" y="280988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8" name="Line 70">
                <a:extLst>
                  <a:ext uri="{FF2B5EF4-FFF2-40B4-BE49-F238E27FC236}">
                    <a16:creationId xmlns:a16="http://schemas.microsoft.com/office/drawing/2014/main" id="{6E02EB3D-A45E-B4B7-9E49-65E6921C6D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696076" y="280988"/>
                <a:ext cx="0" cy="186213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6ED0F2C-33C6-33F8-D25A-653073FA8F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324466" y="457964"/>
              <a:ext cx="3838576" cy="5838297"/>
              <a:chOff x="8324466" y="457964"/>
              <a:chExt cx="3838576" cy="5838297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76C992DF-7C76-80E6-220E-5545B437E8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1532E4B2-6FAE-2363-8842-E08A265B0F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64" name="Freeform 64">
                  <a:extLst>
                    <a:ext uri="{FF2B5EF4-FFF2-40B4-BE49-F238E27FC236}">
                      <a16:creationId xmlns:a16="http://schemas.microsoft.com/office/drawing/2014/main" id="{D7AE19E9-E19F-29AF-639C-44EB5FB5E3E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5" name="Freeform 81">
                  <a:extLst>
                    <a:ext uri="{FF2B5EF4-FFF2-40B4-BE49-F238E27FC236}">
                      <a16:creationId xmlns:a16="http://schemas.microsoft.com/office/drawing/2014/main" id="{FC6B75DA-401A-8C4D-421A-4A0230030C8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6" name="Freeform 61">
                  <a:extLst>
                    <a:ext uri="{FF2B5EF4-FFF2-40B4-BE49-F238E27FC236}">
                      <a16:creationId xmlns:a16="http://schemas.microsoft.com/office/drawing/2014/main" id="{83B7B7D8-FAE1-EF25-3177-C597CA28552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7" name="Freeform 78">
                  <a:extLst>
                    <a:ext uri="{FF2B5EF4-FFF2-40B4-BE49-F238E27FC236}">
                      <a16:creationId xmlns:a16="http://schemas.microsoft.com/office/drawing/2014/main" id="{D8189C2B-39BF-F3AD-761F-3EC5A413936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8" name="Freeform 84">
                  <a:extLst>
                    <a:ext uri="{FF2B5EF4-FFF2-40B4-BE49-F238E27FC236}">
                      <a16:creationId xmlns:a16="http://schemas.microsoft.com/office/drawing/2014/main" id="{9B3C11E0-E220-6347-106F-7361EEF4B71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9" name="Freeform 87">
                  <a:extLst>
                    <a:ext uri="{FF2B5EF4-FFF2-40B4-BE49-F238E27FC236}">
                      <a16:creationId xmlns:a16="http://schemas.microsoft.com/office/drawing/2014/main" id="{79AAD932-DEE5-826A-1B8E-BF1B2B2BB3D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0" name="Freeform 60">
                  <a:extLst>
                    <a:ext uri="{FF2B5EF4-FFF2-40B4-BE49-F238E27FC236}">
                      <a16:creationId xmlns:a16="http://schemas.microsoft.com/office/drawing/2014/main" id="{A9BA9C23-F16A-423E-DB70-2BBBE58B0C8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1" name="Freeform 59">
                  <a:extLst>
                    <a:ext uri="{FF2B5EF4-FFF2-40B4-BE49-F238E27FC236}">
                      <a16:creationId xmlns:a16="http://schemas.microsoft.com/office/drawing/2014/main" id="{237FA726-DD02-A25D-C698-4FB16B377C4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2" name="Freeform 62">
                  <a:extLst>
                    <a:ext uri="{FF2B5EF4-FFF2-40B4-BE49-F238E27FC236}">
                      <a16:creationId xmlns:a16="http://schemas.microsoft.com/office/drawing/2014/main" id="{A0991B4B-EDB7-1AEE-679D-75A7958333D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3" name="Freeform 65">
                  <a:extLst>
                    <a:ext uri="{FF2B5EF4-FFF2-40B4-BE49-F238E27FC236}">
                      <a16:creationId xmlns:a16="http://schemas.microsoft.com/office/drawing/2014/main" id="{198D13E0-51CA-CC43-BFAD-752CD4E5ED2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4" name="Freeform 79">
                  <a:extLst>
                    <a:ext uri="{FF2B5EF4-FFF2-40B4-BE49-F238E27FC236}">
                      <a16:creationId xmlns:a16="http://schemas.microsoft.com/office/drawing/2014/main" id="{979DDC47-298E-AFD7-CE86-9F24018FCB5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5" name="Freeform 82">
                  <a:extLst>
                    <a:ext uri="{FF2B5EF4-FFF2-40B4-BE49-F238E27FC236}">
                      <a16:creationId xmlns:a16="http://schemas.microsoft.com/office/drawing/2014/main" id="{FDF6497C-C9D8-77C1-9EC1-AA3DC693FD5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6" name="Freeform 85">
                  <a:extLst>
                    <a:ext uri="{FF2B5EF4-FFF2-40B4-BE49-F238E27FC236}">
                      <a16:creationId xmlns:a16="http://schemas.microsoft.com/office/drawing/2014/main" id="{F94954A5-B504-9802-E8A3-D92A434B215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7" name="Freeform 88">
                  <a:extLst>
                    <a:ext uri="{FF2B5EF4-FFF2-40B4-BE49-F238E27FC236}">
                      <a16:creationId xmlns:a16="http://schemas.microsoft.com/office/drawing/2014/main" id="{26CA4C70-E5AD-FFC4-4F64-9029A88E16B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C2F66C97-233E-069E-842E-FC7DD613F3E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79" name="Line 63">
                    <a:extLst>
                      <a:ext uri="{FF2B5EF4-FFF2-40B4-BE49-F238E27FC236}">
                        <a16:creationId xmlns:a16="http://schemas.microsoft.com/office/drawing/2014/main" id="{AA0F3696-6B0D-543A-4D40-8B145249CBF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0" name="Line 66">
                    <a:extLst>
                      <a:ext uri="{FF2B5EF4-FFF2-40B4-BE49-F238E27FC236}">
                        <a16:creationId xmlns:a16="http://schemas.microsoft.com/office/drawing/2014/main" id="{29D21825-8498-CADF-8EB5-D08C5C4348E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1" name="Line 67">
                    <a:extLst>
                      <a:ext uri="{FF2B5EF4-FFF2-40B4-BE49-F238E27FC236}">
                        <a16:creationId xmlns:a16="http://schemas.microsoft.com/office/drawing/2014/main" id="{D1EBC7BA-66A7-56E5-19F7-65B9A2BE6EB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2" name="Line 80">
                    <a:extLst>
                      <a:ext uri="{FF2B5EF4-FFF2-40B4-BE49-F238E27FC236}">
                        <a16:creationId xmlns:a16="http://schemas.microsoft.com/office/drawing/2014/main" id="{41A6EA28-930F-EBBA-43EE-6CB627294AC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3" name="Line 83">
                    <a:extLst>
                      <a:ext uri="{FF2B5EF4-FFF2-40B4-BE49-F238E27FC236}">
                        <a16:creationId xmlns:a16="http://schemas.microsoft.com/office/drawing/2014/main" id="{5297B34D-B81D-6350-4194-484D7EC282F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4" name="Line 86">
                    <a:extLst>
                      <a:ext uri="{FF2B5EF4-FFF2-40B4-BE49-F238E27FC236}">
                        <a16:creationId xmlns:a16="http://schemas.microsoft.com/office/drawing/2014/main" id="{DD7C599E-910F-8D88-3AA0-B24C9A79E13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5" name="Line 89">
                    <a:extLst>
                      <a:ext uri="{FF2B5EF4-FFF2-40B4-BE49-F238E27FC236}">
                        <a16:creationId xmlns:a16="http://schemas.microsoft.com/office/drawing/2014/main" id="{E663B789-16D2-7968-1AB9-E036E4D4285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EBE4D28C-9D5D-2CDF-4E98-5D046F140C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19D439ED-096C-BC38-ECCB-78B2B5178F8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8E820AB2-DB7A-A79D-FAE4-35AC3D677C8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C88E5C4B-5B7B-FDA4-A576-7854A9D1598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2" name="Rectangle 30">
                    <a:extLst>
                      <a:ext uri="{FF2B5EF4-FFF2-40B4-BE49-F238E27FC236}">
                        <a16:creationId xmlns:a16="http://schemas.microsoft.com/office/drawing/2014/main" id="{E3C02BC9-4E4F-3743-8563-808D6A0B437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3" name="Rectangle 30">
                    <a:extLst>
                      <a:ext uri="{FF2B5EF4-FFF2-40B4-BE49-F238E27FC236}">
                        <a16:creationId xmlns:a16="http://schemas.microsoft.com/office/drawing/2014/main" id="{D0EF96EA-252F-062A-E566-42ABC6B9036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58DCE928-965C-EA85-F5C1-24E19E45854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B5B70EF0-D01D-E5DD-0234-6B93EE439E1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CA0351E2-397A-7FC9-6BE5-A3018AAB2BD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9EE4DD70-FCD0-DFFE-52A6-0DE9BC2331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1466F87F-6F35-E28C-1556-6383A82F7F8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54" name="Freeform 68">
                    <a:extLst>
                      <a:ext uri="{FF2B5EF4-FFF2-40B4-BE49-F238E27FC236}">
                        <a16:creationId xmlns:a16="http://schemas.microsoft.com/office/drawing/2014/main" id="{D4FD8A8E-2B46-F940-BD0E-086FCF76665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55" name="Freeform 69">
                    <a:extLst>
                      <a:ext uri="{FF2B5EF4-FFF2-40B4-BE49-F238E27FC236}">
                        <a16:creationId xmlns:a16="http://schemas.microsoft.com/office/drawing/2014/main" id="{7532BE26-5B7C-EE9E-4191-8A54CDBBD66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53" name="Line 70">
                  <a:extLst>
                    <a:ext uri="{FF2B5EF4-FFF2-40B4-BE49-F238E27FC236}">
                      <a16:creationId xmlns:a16="http://schemas.microsoft.com/office/drawing/2014/main" id="{BFC8ECE6-D59A-9EE4-CB81-D6162F00D8E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080BC2-EE72-5D70-6666-DEBC4916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6153976" y="534249"/>
              <a:ext cx="3838576" cy="5838297"/>
              <a:chOff x="8324466" y="457964"/>
              <a:chExt cx="3838576" cy="583829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393AA0A3-2A8A-2332-F348-F88D6E1F3B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4355255-9D4E-147B-DA9E-4FFB14E7C1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26" name="Freeform 64">
                  <a:extLst>
                    <a:ext uri="{FF2B5EF4-FFF2-40B4-BE49-F238E27FC236}">
                      <a16:creationId xmlns:a16="http://schemas.microsoft.com/office/drawing/2014/main" id="{0C229BCD-A083-BC81-2151-41E4947E04A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7" name="Freeform 81">
                  <a:extLst>
                    <a:ext uri="{FF2B5EF4-FFF2-40B4-BE49-F238E27FC236}">
                      <a16:creationId xmlns:a16="http://schemas.microsoft.com/office/drawing/2014/main" id="{F138DCEE-5B8D-D5E5-54B6-6B0BA01F6ED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" name="Freeform 61">
                  <a:extLst>
                    <a:ext uri="{FF2B5EF4-FFF2-40B4-BE49-F238E27FC236}">
                      <a16:creationId xmlns:a16="http://schemas.microsoft.com/office/drawing/2014/main" id="{F00BD61F-0747-E748-6BFB-CB875F4942D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9" name="Freeform 78">
                  <a:extLst>
                    <a:ext uri="{FF2B5EF4-FFF2-40B4-BE49-F238E27FC236}">
                      <a16:creationId xmlns:a16="http://schemas.microsoft.com/office/drawing/2014/main" id="{07C45B1B-92EA-5E82-24D1-931DB8AF99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0" name="Freeform 84">
                  <a:extLst>
                    <a:ext uri="{FF2B5EF4-FFF2-40B4-BE49-F238E27FC236}">
                      <a16:creationId xmlns:a16="http://schemas.microsoft.com/office/drawing/2014/main" id="{F11B1265-0119-731D-E758-7C0BAFE4B53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1" name="Freeform 87">
                  <a:extLst>
                    <a:ext uri="{FF2B5EF4-FFF2-40B4-BE49-F238E27FC236}">
                      <a16:creationId xmlns:a16="http://schemas.microsoft.com/office/drawing/2014/main" id="{35056C9E-95B1-E743-9A73-5A39803B74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2" name="Freeform 60">
                  <a:extLst>
                    <a:ext uri="{FF2B5EF4-FFF2-40B4-BE49-F238E27FC236}">
                      <a16:creationId xmlns:a16="http://schemas.microsoft.com/office/drawing/2014/main" id="{873B7450-9F65-5384-2976-127FD877572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3" name="Freeform 59">
                  <a:extLst>
                    <a:ext uri="{FF2B5EF4-FFF2-40B4-BE49-F238E27FC236}">
                      <a16:creationId xmlns:a16="http://schemas.microsoft.com/office/drawing/2014/main" id="{93FE1A96-9FB8-DD4B-5EB8-26A91007B6E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4" name="Freeform 62">
                  <a:extLst>
                    <a:ext uri="{FF2B5EF4-FFF2-40B4-BE49-F238E27FC236}">
                      <a16:creationId xmlns:a16="http://schemas.microsoft.com/office/drawing/2014/main" id="{07C997E7-D2EC-2533-34E1-ADA752DD0A5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5" name="Freeform 65">
                  <a:extLst>
                    <a:ext uri="{FF2B5EF4-FFF2-40B4-BE49-F238E27FC236}">
                      <a16:creationId xmlns:a16="http://schemas.microsoft.com/office/drawing/2014/main" id="{CDFD69D0-D4F6-6990-4E0A-C6FEB0CE49B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" name="Freeform 79">
                  <a:extLst>
                    <a:ext uri="{FF2B5EF4-FFF2-40B4-BE49-F238E27FC236}">
                      <a16:creationId xmlns:a16="http://schemas.microsoft.com/office/drawing/2014/main" id="{825CB36E-9726-A54C-5717-F6A428FED53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" name="Freeform 82">
                  <a:extLst>
                    <a:ext uri="{FF2B5EF4-FFF2-40B4-BE49-F238E27FC236}">
                      <a16:creationId xmlns:a16="http://schemas.microsoft.com/office/drawing/2014/main" id="{F8184497-7251-D4E9-F39C-EE556E4B108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8" name="Freeform 85">
                  <a:extLst>
                    <a:ext uri="{FF2B5EF4-FFF2-40B4-BE49-F238E27FC236}">
                      <a16:creationId xmlns:a16="http://schemas.microsoft.com/office/drawing/2014/main" id="{835D68A6-6C40-806B-C58A-25B22D6BC62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9" name="Freeform 88">
                  <a:extLst>
                    <a:ext uri="{FF2B5EF4-FFF2-40B4-BE49-F238E27FC236}">
                      <a16:creationId xmlns:a16="http://schemas.microsoft.com/office/drawing/2014/main" id="{E36097E1-57E6-7188-7C0D-36C56EF55F7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9C1BAB2A-BA9C-8C5A-13B8-CE9C056AE65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41" name="Line 63">
                    <a:extLst>
                      <a:ext uri="{FF2B5EF4-FFF2-40B4-BE49-F238E27FC236}">
                        <a16:creationId xmlns:a16="http://schemas.microsoft.com/office/drawing/2014/main" id="{4F8DCA4A-A0D6-514F-47BB-541F133C696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2" name="Line 66">
                    <a:extLst>
                      <a:ext uri="{FF2B5EF4-FFF2-40B4-BE49-F238E27FC236}">
                        <a16:creationId xmlns:a16="http://schemas.microsoft.com/office/drawing/2014/main" id="{0BEDD737-7AD9-32AF-DA50-AE940D883A1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3" name="Line 67">
                    <a:extLst>
                      <a:ext uri="{FF2B5EF4-FFF2-40B4-BE49-F238E27FC236}">
                        <a16:creationId xmlns:a16="http://schemas.microsoft.com/office/drawing/2014/main" id="{9361792E-BF11-44DD-3900-9EE92815F3E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4" name="Line 80">
                    <a:extLst>
                      <a:ext uri="{FF2B5EF4-FFF2-40B4-BE49-F238E27FC236}">
                        <a16:creationId xmlns:a16="http://schemas.microsoft.com/office/drawing/2014/main" id="{EF08723B-66BF-73AE-106A-58DBBBABFA3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5" name="Line 83">
                    <a:extLst>
                      <a:ext uri="{FF2B5EF4-FFF2-40B4-BE49-F238E27FC236}">
                        <a16:creationId xmlns:a16="http://schemas.microsoft.com/office/drawing/2014/main" id="{866A6C7D-739E-6ED2-8DC9-F62F9697723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6" name="Line 86">
                    <a:extLst>
                      <a:ext uri="{FF2B5EF4-FFF2-40B4-BE49-F238E27FC236}">
                        <a16:creationId xmlns:a16="http://schemas.microsoft.com/office/drawing/2014/main" id="{3CAE0274-E38E-54A4-13C4-FFD1A9DDC6C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7" name="Line 89">
                    <a:extLst>
                      <a:ext uri="{FF2B5EF4-FFF2-40B4-BE49-F238E27FC236}">
                        <a16:creationId xmlns:a16="http://schemas.microsoft.com/office/drawing/2014/main" id="{7561DEAF-B810-94D1-71BB-2116BFFFA77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323C31A5-9409-F839-90BA-3883DC5323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42742EC4-5A1C-631E-398C-F3C5A9C4A2E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D2C0A335-0DBB-9CDA-7CB6-64689BB782A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C21B6FD8-0F3F-70F9-2457-87BB8AAB793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" name="Rectangle 30">
                    <a:extLst>
                      <a:ext uri="{FF2B5EF4-FFF2-40B4-BE49-F238E27FC236}">
                        <a16:creationId xmlns:a16="http://schemas.microsoft.com/office/drawing/2014/main" id="{44ACA065-23B9-0399-85C9-8821480A7DD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" name="Rectangle 30">
                    <a:extLst>
                      <a:ext uri="{FF2B5EF4-FFF2-40B4-BE49-F238E27FC236}">
                        <a16:creationId xmlns:a16="http://schemas.microsoft.com/office/drawing/2014/main" id="{360F78FE-550E-F182-27C9-8D0D0411F4D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82BEC42F-0A94-4DB3-9210-90D9BA7610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20" name="Freeform: Shape 19">
                    <a:extLst>
                      <a:ext uri="{FF2B5EF4-FFF2-40B4-BE49-F238E27FC236}">
                        <a16:creationId xmlns:a16="http://schemas.microsoft.com/office/drawing/2014/main" id="{4639297D-A086-3111-DE35-3ADFC63EC52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" name="Freeform: Shape 20">
                    <a:extLst>
                      <a:ext uri="{FF2B5EF4-FFF2-40B4-BE49-F238E27FC236}">
                        <a16:creationId xmlns:a16="http://schemas.microsoft.com/office/drawing/2014/main" id="{0A57F373-E650-007D-EF3A-125835724B3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3F7AA1C2-3BC9-2CC2-246C-891EEAAAAA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8095730D-9E3D-CB3A-4FF1-D9B51A162A3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6" name="Freeform 68">
                    <a:extLst>
                      <a:ext uri="{FF2B5EF4-FFF2-40B4-BE49-F238E27FC236}">
                        <a16:creationId xmlns:a16="http://schemas.microsoft.com/office/drawing/2014/main" id="{0FDC9A03-E7DE-3D3E-74F8-C2990A5082F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7" name="Freeform 69">
                    <a:extLst>
                      <a:ext uri="{FF2B5EF4-FFF2-40B4-BE49-F238E27FC236}">
                        <a16:creationId xmlns:a16="http://schemas.microsoft.com/office/drawing/2014/main" id="{3B430687-A11D-CFC5-B7C6-AF9A479146F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5" name="Line 70">
                  <a:extLst>
                    <a:ext uri="{FF2B5EF4-FFF2-40B4-BE49-F238E27FC236}">
                      <a16:creationId xmlns:a16="http://schemas.microsoft.com/office/drawing/2014/main" id="{F9EEDCBB-CCC4-61BB-3480-8D21A3D2F1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00389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6A27C-9BDA-43B3-96EA-C145EA7F0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1FBD5E-AA17-42F1-8615-49F2664D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7A2D5-EBE5-43DD-8CF2-8B90801A0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05187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451E1-40E1-4ED2-A9E3-6376E774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1" y="955674"/>
            <a:ext cx="3531600" cy="138499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AAE5E-AD83-40D4-8BDB-6B2525024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4850" y="882651"/>
            <a:ext cx="5760000" cy="48958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4DF8E2-A28B-4889-AD9E-1D733FEA2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9401" y="2584759"/>
            <a:ext cx="3531600" cy="319374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2EF812-B775-468C-84D9-4394CC19F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E1DEB3-5237-467C-A5B6-EDA7F366E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77A6B-440F-4D7B-92DA-1B964D029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89B2F1-1E32-44DB-B50E-BEA1896CAD8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640213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6B204-119E-45DB-A177-995FF5D9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955456"/>
            <a:ext cx="3531600" cy="1384995"/>
          </a:xfrm>
        </p:spPr>
        <p:txBody>
          <a:bodyPr anchor="b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CD3036-53A8-4361-AAAC-D8072EB470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40001"/>
            <a:ext cx="6115050" cy="52385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FCFCD5-820E-47D9-9A60-57680C4C9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0000" y="2584758"/>
            <a:ext cx="3531600" cy="328422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446C3-A62E-4690-9098-53D59C4C3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6C8B8-EA3D-45E5-950A-B6F1EA0B4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2ACAB7-ADBF-42E5-A214-232BA9EF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E80DA6-B971-46B7-B0D3-8581AE0B6A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280890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2DDA7E-8449-42D1-93BD-4E96C1BF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2EB64-DBC0-4012-830E-9166670D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400" y="1685925"/>
            <a:ext cx="10213200" cy="4040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9A3E9-8704-4E26-A519-8215B3E94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0000" y="6357168"/>
            <a:ext cx="176015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90E32-87A0-44C2-A299-D45FAB146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4312" y="6357600"/>
            <a:ext cx="668337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3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C1A41-01A7-44E2-965B-ACFD4F280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99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17" r:id="rId13"/>
    <p:sldLayoutId id="2147483672" r:id="rId14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50000"/>
        </a:lnSpc>
        <a:spcBef>
          <a:spcPts val="10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37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680">
          <p15:clr>
            <a:srgbClr val="F26B43"/>
          </p15:clr>
        </p15:guide>
        <p15:guide id="4" pos="7000">
          <p15:clr>
            <a:srgbClr val="F26B43"/>
          </p15:clr>
        </p15:guide>
        <p15:guide id="5" orient="horz" pos="679">
          <p15:clr>
            <a:srgbClr val="F26B43"/>
          </p15:clr>
        </p15:guide>
        <p15:guide id="6" orient="horz" pos="3640">
          <p15:clr>
            <a:srgbClr val="F26B43"/>
          </p15:clr>
        </p15:guide>
        <p15:guide id="7" pos="6644">
          <p15:clr>
            <a:srgbClr val="F26B43"/>
          </p15:clr>
        </p15:guide>
        <p15:guide id="8" pos="6289">
          <p15:clr>
            <a:srgbClr val="F26B43"/>
          </p15:clr>
        </p15:guide>
        <p15:guide id="9" pos="5945">
          <p15:clr>
            <a:srgbClr val="F26B43"/>
          </p15:clr>
        </p15:guide>
        <p15:guide id="10" pos="1391">
          <p15:clr>
            <a:srgbClr val="F26B43"/>
          </p15:clr>
        </p15:guide>
        <p15:guide id="11" pos="1032">
          <p15:clr>
            <a:srgbClr val="F26B43"/>
          </p15:clr>
        </p15:guide>
        <p15:guide id="12" pos="1732">
          <p15:clr>
            <a:srgbClr val="F26B43"/>
          </p15:clr>
        </p15:guide>
        <p15:guide id="13" pos="2084">
          <p15:clr>
            <a:srgbClr val="F26B43"/>
          </p15:clr>
        </p15:guide>
        <p15:guide id="14" pos="5596">
          <p15:clr>
            <a:srgbClr val="F26B43"/>
          </p15:clr>
        </p15:guide>
        <p15:guide id="15" pos="2436">
          <p15:clr>
            <a:srgbClr val="F26B43"/>
          </p15:clr>
        </p15:guide>
        <p15:guide id="16" pos="5244">
          <p15:clr>
            <a:srgbClr val="F26B43"/>
          </p15:clr>
        </p15:guide>
        <p15:guide id="17" pos="2792">
          <p15:clr>
            <a:srgbClr val="F26B43"/>
          </p15:clr>
        </p15:guide>
        <p15:guide id="18" pos="4892">
          <p15:clr>
            <a:srgbClr val="F26B43"/>
          </p15:clr>
        </p15:guide>
        <p15:guide id="19" pos="4543">
          <p15:clr>
            <a:srgbClr val="F26B43"/>
          </p15:clr>
        </p15:guide>
        <p15:guide id="20" pos="3488">
          <p15:clr>
            <a:srgbClr val="F26B43"/>
          </p15:clr>
        </p15:guide>
        <p15:guide id="21" pos="4192">
          <p15:clr>
            <a:srgbClr val="F26B43"/>
          </p15:clr>
        </p15:guide>
        <p15:guide id="22" pos="3840">
          <p15:clr>
            <a:srgbClr val="F26B43"/>
          </p15:clr>
        </p15:guide>
        <p15:guide id="23" pos="340">
          <p15:clr>
            <a:srgbClr val="A4A3A4"/>
          </p15:clr>
        </p15:guide>
        <p15:guide id="24" pos="7340">
          <p15:clr>
            <a:srgbClr val="A4A3A4"/>
          </p15:clr>
        </p15:guide>
        <p15:guide id="25" orient="horz" pos="1062">
          <p15:clr>
            <a:srgbClr val="5ACBF0"/>
          </p15:clr>
        </p15:guide>
        <p15:guide id="26" orient="horz" pos="3982">
          <p15:clr>
            <a:srgbClr val="A4A3A4"/>
          </p15:clr>
        </p15:guide>
        <p15:guide id="27" orient="horz" pos="338">
          <p15:clr>
            <a:srgbClr val="A4A3A4"/>
          </p15:clr>
        </p15:guide>
        <p15:guide id="28" orient="horz" pos="950">
          <p15:clr>
            <a:srgbClr val="5ACBF0"/>
          </p15:clr>
        </p15:guide>
        <p15:guide id="29" orient="horz" pos="249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mailto:DoctorVermeille@aol.com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doctorvermeille.com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646386"/>
            <a:ext cx="12091595" cy="7504386"/>
          </a:xfrm>
        </p:spPr>
        <p:txBody>
          <a:bodyPr>
            <a:noAutofit/>
          </a:bodyPr>
          <a:lstStyle/>
          <a:p>
            <a:br>
              <a:rPr lang="en-US" sz="4400" b="1" dirty="0"/>
            </a:br>
            <a:br>
              <a:rPr lang="en-US" sz="4400" b="1" dirty="0"/>
            </a:br>
            <a:r>
              <a:rPr lang="en-US" sz="4400" b="1" dirty="0"/>
              <a:t>Joseph K. Vermeille, BS, MS, EDS, PhD </a:t>
            </a:r>
            <a:br>
              <a:rPr lang="en-US" sz="4400" b="1" dirty="0"/>
            </a:br>
            <a:r>
              <a:rPr lang="en-US" sz="4400" b="1" dirty="0"/>
              <a:t>My Academic Journey</a:t>
            </a:r>
            <a:br>
              <a:rPr lang="en-US" sz="4400" b="1" dirty="0"/>
            </a:br>
            <a:r>
              <a:rPr lang="en-US" sz="4400" b="1" dirty="0"/>
              <a:t>From 2025 To 1962</a:t>
            </a:r>
            <a:br>
              <a:rPr lang="en-US" sz="4400" b="1" dirty="0"/>
            </a:br>
            <a:r>
              <a:rPr lang="en-US" sz="4400" b="1" u="sng" dirty="0"/>
              <a:t>63 Years of Learning and Continuing at 68</a:t>
            </a:r>
            <a:br>
              <a:rPr lang="en-US" sz="4400" b="1" u="sng" dirty="0"/>
            </a:br>
            <a:r>
              <a:rPr lang="en-US" sz="4400" b="1" u="sng" dirty="0"/>
              <a:t>As A Lifelong Learner...A Learner for Life!</a:t>
            </a:r>
            <a:br>
              <a:rPr lang="en-US" sz="4400" b="1" u="sng" dirty="0"/>
            </a:br>
            <a:r>
              <a:rPr lang="en-US" sz="4400" b="1" u="sng" dirty="0"/>
              <a:t>This is Not an Exhibition</a:t>
            </a:r>
            <a:br>
              <a:rPr lang="en-US" sz="4400" b="1" u="sng" dirty="0"/>
            </a:br>
            <a:r>
              <a:rPr lang="en-US" sz="4400" b="1" u="sng" dirty="0"/>
              <a:t>This is Only a Tentative Inspiration</a:t>
            </a:r>
            <a:br>
              <a:rPr lang="en-US" sz="4400" b="1" u="sng" dirty="0"/>
            </a:br>
            <a:r>
              <a:rPr lang="en-US" sz="4400" b="1" u="sng" dirty="0"/>
              <a:t>For the Vey Young and the Very Old (06-01-2025)</a:t>
            </a:r>
            <a:br>
              <a:rPr lang="en-US" sz="4400" b="1" u="sng" dirty="0"/>
            </a:br>
            <a:r>
              <a:rPr lang="en-US" sz="4400" b="1" u="sng" dirty="0"/>
              <a:t>The Message: Learning Never Ends!</a:t>
            </a:r>
            <a:br>
              <a:rPr lang="en-US" sz="4400" b="1" u="sng" dirty="0"/>
            </a:br>
            <a:br>
              <a:rPr lang="en-US" sz="4400" b="1" u="sng" dirty="0"/>
            </a:br>
            <a:endParaRPr lang="en-US" sz="4400" b="1" u="sng" dirty="0"/>
          </a:p>
        </p:txBody>
      </p:sp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9"/>
    </mc:Choice>
    <mc:Fallback xmlns="">
      <p:transition spd="slow" advTm="324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1B81D-0230-9B84-CDF3-B087869A4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AF208D8-5629-4D09-EE44-4BE09E5EE6A4}"/>
              </a:ext>
            </a:extLst>
          </p:cNvPr>
          <p:cNvSpPr txBox="1"/>
          <p:nvPr/>
        </p:nvSpPr>
        <p:spPr>
          <a:xfrm>
            <a:off x="0" y="-51316"/>
            <a:ext cx="1211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 dirty="0"/>
              <a:t>Training, Professional Development, and Achievement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4E77E7-870D-C255-2197-DA34C7B99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973" y="234854"/>
            <a:ext cx="11976406" cy="662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15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942">
        <p:split orient="vert"/>
      </p:transition>
    </mc:Choice>
    <mc:Fallback xmlns="">
      <p:transition spd="slow" advTm="4942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B1205AC-F078-BBA3-396B-C5FE816B64A0}"/>
              </a:ext>
            </a:extLst>
          </p:cNvPr>
          <p:cNvSpPr txBox="1"/>
          <p:nvPr/>
        </p:nvSpPr>
        <p:spPr>
          <a:xfrm>
            <a:off x="0" y="-51316"/>
            <a:ext cx="1211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 dirty="0"/>
              <a:t>Training, Professional Development, and Achievement</a:t>
            </a:r>
            <a:endParaRPr lang="en-US" dirty="0"/>
          </a:p>
        </p:txBody>
      </p:sp>
      <p:pic>
        <p:nvPicPr>
          <p:cNvPr id="3" name="Picture 2" descr="A close-up of a document&#10;&#10;Description automatically generated">
            <a:extLst>
              <a:ext uri="{FF2B5EF4-FFF2-40B4-BE49-F238E27FC236}">
                <a16:creationId xmlns:a16="http://schemas.microsoft.com/office/drawing/2014/main" id="{B61DDE30-1308-89B4-F30C-FB195F0EE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335" y="19454"/>
            <a:ext cx="6145709" cy="7276288"/>
          </a:xfrm>
          <a:prstGeom prst="rect">
            <a:avLst/>
          </a:prstGeom>
        </p:spPr>
      </p:pic>
      <p:pic>
        <p:nvPicPr>
          <p:cNvPr id="6" name="Picture 5" descr="A close-up of a paper&#10;&#10;Description automatically generated">
            <a:extLst>
              <a:ext uri="{FF2B5EF4-FFF2-40B4-BE49-F238E27FC236}">
                <a16:creationId xmlns:a16="http://schemas.microsoft.com/office/drawing/2014/main" id="{2C5031BC-AF8E-8F01-B32C-4A388D0CC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0092" y="-1"/>
            <a:ext cx="6221907" cy="727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8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942">
        <p:split orient="vert"/>
      </p:transition>
    </mc:Choice>
    <mc:Fallback xmlns="">
      <p:transition spd="slow" advTm="4942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C17F1-112F-837A-96D9-B33FDB672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5C80FA0-31E4-603C-AE2E-B02B78B17C5A}"/>
              </a:ext>
            </a:extLst>
          </p:cNvPr>
          <p:cNvSpPr txBox="1"/>
          <p:nvPr/>
        </p:nvSpPr>
        <p:spPr>
          <a:xfrm>
            <a:off x="0" y="-51316"/>
            <a:ext cx="1211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 dirty="0"/>
              <a:t>Training, Professional Development, and Achievement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ADD961-49DD-460A-0BE2-3C3CA1D23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7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942">
        <p:split orient="vert"/>
      </p:transition>
    </mc:Choice>
    <mc:Fallback xmlns="">
      <p:transition spd="slow" advTm="4942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B1205AC-F078-BBA3-396B-C5FE816B64A0}"/>
              </a:ext>
            </a:extLst>
          </p:cNvPr>
          <p:cNvSpPr txBox="1"/>
          <p:nvPr/>
        </p:nvSpPr>
        <p:spPr>
          <a:xfrm>
            <a:off x="0" y="-51316"/>
            <a:ext cx="1211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 dirty="0"/>
              <a:t>Training, Professional Development, and Achievement</a:t>
            </a:r>
            <a:endParaRPr lang="en-US" dirty="0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03594C8-EF70-8BC7-A9A4-CEDB29B714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5956694"/>
              </p:ext>
            </p:extLst>
          </p:nvPr>
        </p:nvGraphicFramePr>
        <p:xfrm>
          <a:off x="48126" y="441575"/>
          <a:ext cx="12115800" cy="65126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029093" imgH="3886090" progId="Acrobat.Document.DC">
                  <p:embed/>
                </p:oleObj>
              </mc:Choice>
              <mc:Fallback>
                <p:oleObj name="Acrobat Document" r:id="rId3" imgW="5029093" imgH="3886090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003594C8-EF70-8BC7-A9A4-CEDB29B714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126" y="441575"/>
                        <a:ext cx="12115800" cy="65126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2969027"/>
      </p:ext>
    </p:extLst>
  </p:cSld>
  <p:clrMapOvr>
    <a:masterClrMapping/>
  </p:clrMapOvr>
  <p:transition spd="slow" advTm="4162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B1205AC-F078-BBA3-396B-C5FE816B64A0}"/>
              </a:ext>
            </a:extLst>
          </p:cNvPr>
          <p:cNvSpPr txBox="1"/>
          <p:nvPr/>
        </p:nvSpPr>
        <p:spPr>
          <a:xfrm>
            <a:off x="0" y="-51316"/>
            <a:ext cx="1211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 dirty="0"/>
              <a:t>Training, Professional Development, and Achievement</a:t>
            </a:r>
            <a:endParaRPr lang="en-US" dirty="0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26A9CE6E-750A-5541-B6F9-8EC0CC4B6A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3218009"/>
              </p:ext>
            </p:extLst>
          </p:nvPr>
        </p:nvGraphicFramePr>
        <p:xfrm>
          <a:off x="60158" y="515352"/>
          <a:ext cx="12131842" cy="63426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029093" imgH="3886090" progId="Acrobat.Document.DC">
                  <p:embed/>
                </p:oleObj>
              </mc:Choice>
              <mc:Fallback>
                <p:oleObj name="Acrobat Document" r:id="rId3" imgW="5029093" imgH="3886090" progId="Acrobat.Document.DC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26A9CE6E-750A-5541-B6F9-8EC0CC4B6A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158" y="515352"/>
                        <a:ext cx="12131842" cy="63426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8965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3"/>
    </mc:Choice>
    <mc:Fallback xmlns="">
      <p:transition spd="slow" advTm="3543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B1205AC-F078-BBA3-396B-C5FE816B64A0}"/>
              </a:ext>
            </a:extLst>
          </p:cNvPr>
          <p:cNvSpPr txBox="1"/>
          <p:nvPr/>
        </p:nvSpPr>
        <p:spPr>
          <a:xfrm>
            <a:off x="0" y="-51316"/>
            <a:ext cx="1211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 dirty="0"/>
              <a:t>Training, Professional Development, and Achievement</a:t>
            </a:r>
            <a:endParaRPr lang="en-US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3B82AC1D-94CB-15B6-5066-7994EB0A18F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68180" y="385428"/>
          <a:ext cx="12348411" cy="66570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029093" imgH="3886090" progId="Acrobat.Document.DC">
                  <p:embed/>
                </p:oleObj>
              </mc:Choice>
              <mc:Fallback>
                <p:oleObj name="Acrobat Document" r:id="rId3" imgW="5029093" imgH="3886090" progId="Acrobat.Document.DC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3B82AC1D-94CB-15B6-5066-7994EB0A18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68180" y="385428"/>
                        <a:ext cx="12348411" cy="66570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95930467"/>
      </p:ext>
    </p:extLst>
  </p:cSld>
  <p:clrMapOvr>
    <a:masterClrMapping/>
  </p:clrMapOvr>
  <p:transition spd="slow" advTm="2045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B1205AC-F078-BBA3-396B-C5FE816B64A0}"/>
              </a:ext>
            </a:extLst>
          </p:cNvPr>
          <p:cNvSpPr txBox="1"/>
          <p:nvPr/>
        </p:nvSpPr>
        <p:spPr>
          <a:xfrm>
            <a:off x="0" y="-51316"/>
            <a:ext cx="1211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 dirty="0"/>
              <a:t>Training, Professional Development, and Achievement</a:t>
            </a:r>
            <a:endParaRPr lang="en-US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7455A9FC-4CB4-E72A-F346-BB722053AE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7980866"/>
              </p:ext>
            </p:extLst>
          </p:nvPr>
        </p:nvGraphicFramePr>
        <p:xfrm>
          <a:off x="0" y="393450"/>
          <a:ext cx="12192000" cy="646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029093" imgH="3886090" progId="Acrobat.Document.DC">
                  <p:embed/>
                </p:oleObj>
              </mc:Choice>
              <mc:Fallback>
                <p:oleObj name="Acrobat Document" r:id="rId3" imgW="5029093" imgH="3886090" progId="Acrobat.Document.DC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7455A9FC-4CB4-E72A-F346-BB722053AE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393450"/>
                        <a:ext cx="12192000" cy="6464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0665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46">
        <p:split orient="vert"/>
      </p:transition>
    </mc:Choice>
    <mc:Fallback xmlns="">
      <p:transition spd="slow" advTm="1246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193773F-8E9F-4F3E-A7D2-0EBECA70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1205AC-F078-BBA3-396B-C5FE816B64A0}"/>
              </a:ext>
            </a:extLst>
          </p:cNvPr>
          <p:cNvSpPr txBox="1"/>
          <p:nvPr/>
        </p:nvSpPr>
        <p:spPr>
          <a:xfrm>
            <a:off x="0" y="-51316"/>
            <a:ext cx="1211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 dirty="0"/>
              <a:t>Training, Professional Development, and Achievement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48BECA-A459-8D77-DB66-4EEB6609E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20" y="318016"/>
            <a:ext cx="11960380" cy="640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261522"/>
      </p:ext>
    </p:extLst>
  </p:cSld>
  <p:clrMapOvr>
    <a:masterClrMapping/>
  </p:clrMapOvr>
  <p:transition spd="slow" advTm="4500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B1205AC-F078-BBA3-396B-C5FE816B64A0}"/>
              </a:ext>
            </a:extLst>
          </p:cNvPr>
          <p:cNvSpPr txBox="1"/>
          <p:nvPr/>
        </p:nvSpPr>
        <p:spPr>
          <a:xfrm>
            <a:off x="0" y="-51316"/>
            <a:ext cx="1211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 dirty="0"/>
              <a:t>Training, Professional Development, and Achievement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8322A2-3371-521D-F644-64A6BA5DA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1" y="447578"/>
            <a:ext cx="12154209" cy="641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96068"/>
      </p:ext>
    </p:extLst>
  </p:cSld>
  <p:clrMapOvr>
    <a:masterClrMapping/>
  </p:clrMapOvr>
  <p:transition spd="slow" advTm="7748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E2616-CA91-4AB1-8C8B-CA01B0080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715B2D1-75F4-A73F-39AD-9C8B362AB8F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626" y="0"/>
            <a:ext cx="12105373" cy="6858000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Inter" panose="020B0502030000000004" pitchFamily="34" charset="0"/>
              </a:rPr>
              <a:t>Original In Progress</a:t>
            </a:r>
          </a:p>
          <a:p>
            <a:r>
              <a:rPr lang="en-US" sz="3600" b="1" dirty="0">
                <a:solidFill>
                  <a:srgbClr val="000000"/>
                </a:solidFill>
                <a:latin typeface="Inter" panose="020B0502030000000004" pitchFamily="34" charset="0"/>
              </a:rPr>
              <a:t>Certificate of Completion</a:t>
            </a:r>
          </a:p>
          <a:p>
            <a:r>
              <a:rPr lang="en-US" sz="3600" b="1" dirty="0">
                <a:solidFill>
                  <a:srgbClr val="000000"/>
                </a:solidFill>
                <a:latin typeface="Inter" panose="020B0502030000000004" pitchFamily="34" charset="0"/>
              </a:rPr>
              <a:t>No-Code AI and Machine Learning: </a:t>
            </a:r>
          </a:p>
          <a:p>
            <a:r>
              <a:rPr lang="en-US" sz="3600" b="1" dirty="0">
                <a:solidFill>
                  <a:srgbClr val="000000"/>
                </a:solidFill>
                <a:latin typeface="Inter" panose="020B0502030000000004" pitchFamily="34" charset="0"/>
              </a:rPr>
              <a:t>Building Data </a:t>
            </a:r>
            <a:r>
              <a:rPr lang="en-US" sz="3600" b="1">
                <a:solidFill>
                  <a:srgbClr val="000000"/>
                </a:solidFill>
                <a:latin typeface="Inter" panose="020B0502030000000004" pitchFamily="34" charset="0"/>
              </a:rPr>
              <a:t>Science Solutions</a:t>
            </a:r>
            <a:endParaRPr lang="en-US" sz="3600" b="1" dirty="0">
              <a:solidFill>
                <a:srgbClr val="000000"/>
              </a:solidFill>
              <a:latin typeface="Inter" panose="020B0502030000000004" pitchFamily="34" charset="0"/>
            </a:endParaRPr>
          </a:p>
          <a:p>
            <a:r>
              <a:rPr lang="en-US" sz="3600" b="1" dirty="0">
                <a:solidFill>
                  <a:srgbClr val="000000"/>
                </a:solidFill>
                <a:latin typeface="Inter" panose="020B0502030000000004" pitchFamily="34" charset="0"/>
              </a:rPr>
              <a:t>Massachusetts Institute of Technology</a:t>
            </a:r>
          </a:p>
          <a:p>
            <a:r>
              <a:rPr lang="en-US" sz="3600" b="1" dirty="0">
                <a:solidFill>
                  <a:srgbClr val="000000"/>
                </a:solidFill>
                <a:latin typeface="Inter" panose="020B0502030000000004" pitchFamily="34" charset="0"/>
              </a:rPr>
              <a:t>(MIT-Great Learning)</a:t>
            </a:r>
          </a:p>
          <a:p>
            <a:r>
              <a:rPr lang="en-US" sz="3600" b="1" dirty="0">
                <a:solidFill>
                  <a:srgbClr val="000000"/>
                </a:solidFill>
                <a:latin typeface="Inter" panose="020B0502030000000004" pitchFamily="34" charset="0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71153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213">
        <p14:reveal/>
      </p:transition>
    </mc:Choice>
    <mc:Fallback xmlns="">
      <p:transition spd="slow" advTm="1213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4B05CB-EEFE-EA74-4D85-C3B1D032B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A780B-4847-10F3-9367-9FEB0B148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83324"/>
            <a:ext cx="12091595" cy="6274676"/>
          </a:xfrm>
        </p:spPr>
        <p:txBody>
          <a:bodyPr>
            <a:noAutofit/>
          </a:bodyPr>
          <a:lstStyle/>
          <a:p>
            <a:r>
              <a:rPr lang="fr-FR" sz="4000" b="1" i="0" dirty="0">
                <a:solidFill>
                  <a:srgbClr val="111111"/>
                </a:solidFill>
                <a:effectLst/>
                <a:latin typeface="Goudy Type" panose="020F0502020204030204" pitchFamily="2" charset="0"/>
              </a:rPr>
              <a:t>Joseph K. Vermeille, BS, MS, EDS, PhD </a:t>
            </a:r>
            <a:br>
              <a:rPr lang="fr-FR" sz="4000" b="1" i="0" dirty="0">
                <a:solidFill>
                  <a:srgbClr val="111111"/>
                </a:solidFill>
                <a:effectLst/>
                <a:latin typeface="Goudy Type" panose="020F0502020204030204" pitchFamily="2" charset="0"/>
              </a:rPr>
            </a:br>
            <a:r>
              <a:rPr lang="fr-FR" sz="4000" b="1" i="0" dirty="0">
                <a:solidFill>
                  <a:srgbClr val="111111"/>
                </a:solidFill>
                <a:effectLst/>
                <a:latin typeface="Goudy Type" panose="020F0502020204030204" pitchFamily="2" charset="0"/>
              </a:rPr>
              <a:t>Mon Parcours Académique </a:t>
            </a:r>
            <a:br>
              <a:rPr lang="fr-FR" sz="4000" b="1" i="0" dirty="0">
                <a:solidFill>
                  <a:srgbClr val="111111"/>
                </a:solidFill>
                <a:effectLst/>
                <a:latin typeface="Goudy Type" panose="020F0502020204030204" pitchFamily="2" charset="0"/>
              </a:rPr>
            </a:br>
            <a:r>
              <a:rPr lang="fr-FR" sz="4000" b="1" i="0" dirty="0">
                <a:solidFill>
                  <a:srgbClr val="111111"/>
                </a:solidFill>
                <a:effectLst/>
                <a:latin typeface="Goudy Type" panose="020F0502020204030204" pitchFamily="2" charset="0"/>
              </a:rPr>
              <a:t>De 2025 à 1962 </a:t>
            </a:r>
            <a:br>
              <a:rPr lang="fr-FR" sz="4000" b="1" i="0" dirty="0">
                <a:solidFill>
                  <a:srgbClr val="111111"/>
                </a:solidFill>
                <a:effectLst/>
                <a:latin typeface="Goudy Type" panose="020F0502020204030204" pitchFamily="2" charset="0"/>
              </a:rPr>
            </a:br>
            <a:r>
              <a:rPr lang="fr-FR" sz="4000" b="1" i="0" dirty="0">
                <a:solidFill>
                  <a:srgbClr val="111111"/>
                </a:solidFill>
                <a:effectLst/>
                <a:latin typeface="Goudy Type" panose="020F0502020204030204" pitchFamily="2" charset="0"/>
              </a:rPr>
              <a:t>63 Ans d’Etudes et Continuant à 68 Ans</a:t>
            </a:r>
            <a:br>
              <a:rPr lang="fr-FR" sz="4000" b="1" i="0" dirty="0">
                <a:solidFill>
                  <a:srgbClr val="111111"/>
                </a:solidFill>
                <a:effectLst/>
                <a:latin typeface="Goudy Type" panose="020F0502020204030204" pitchFamily="2" charset="0"/>
              </a:rPr>
            </a:br>
            <a:r>
              <a:rPr lang="fr-FR" sz="4000" b="1" i="0" dirty="0">
                <a:solidFill>
                  <a:srgbClr val="111111"/>
                </a:solidFill>
                <a:effectLst/>
                <a:latin typeface="Goudy Type" panose="020F0502020204030204" pitchFamily="2" charset="0"/>
              </a:rPr>
              <a:t>En Tant qu’Etudiant Tout Au Long de la Vie... </a:t>
            </a:r>
            <a:br>
              <a:rPr lang="fr-FR" sz="4000" b="1" i="0" dirty="0">
                <a:solidFill>
                  <a:srgbClr val="111111"/>
                </a:solidFill>
                <a:effectLst/>
                <a:latin typeface="Goudy Type" panose="020F0502020204030204" pitchFamily="2" charset="0"/>
              </a:rPr>
            </a:br>
            <a:r>
              <a:rPr lang="fr-FR" sz="4000" b="1" i="0" dirty="0">
                <a:solidFill>
                  <a:srgbClr val="111111"/>
                </a:solidFill>
                <a:effectLst/>
                <a:latin typeface="Goudy Type" panose="020F0502020204030204" pitchFamily="2" charset="0"/>
              </a:rPr>
              <a:t>Un Etudiant A Vie ! </a:t>
            </a:r>
            <a:br>
              <a:rPr lang="fr-FR" sz="4000" b="1" i="0" dirty="0">
                <a:solidFill>
                  <a:srgbClr val="111111"/>
                </a:solidFill>
                <a:effectLst/>
                <a:latin typeface="Goudy Type" panose="020F0502020204030204" pitchFamily="2" charset="0"/>
              </a:rPr>
            </a:br>
            <a:r>
              <a:rPr lang="fr-FR" sz="4000" b="1" i="0" dirty="0">
                <a:solidFill>
                  <a:srgbClr val="111111"/>
                </a:solidFill>
                <a:effectLst/>
                <a:latin typeface="Goudy Type" panose="020F0502020204030204" pitchFamily="2" charset="0"/>
              </a:rPr>
              <a:t>Ce n'est Pas une Exposition, Du Chantage</a:t>
            </a:r>
            <a:br>
              <a:rPr lang="fr-FR" sz="4000" b="1" i="0" dirty="0">
                <a:solidFill>
                  <a:srgbClr val="111111"/>
                </a:solidFill>
                <a:effectLst/>
                <a:latin typeface="Goudy Type" panose="020F0502020204030204" pitchFamily="2" charset="0"/>
              </a:rPr>
            </a:br>
            <a:r>
              <a:rPr lang="fr-FR" sz="4000" b="1" i="0" dirty="0">
                <a:solidFill>
                  <a:srgbClr val="111111"/>
                </a:solidFill>
                <a:effectLst/>
                <a:latin typeface="Goudy Type" panose="020F0502020204030204" pitchFamily="2" charset="0"/>
              </a:rPr>
              <a:t>C'est Juste Une Tentative d’Inspiration</a:t>
            </a:r>
            <a:br>
              <a:rPr lang="fr-FR" sz="4000" b="1" i="0" dirty="0">
                <a:solidFill>
                  <a:srgbClr val="111111"/>
                </a:solidFill>
                <a:effectLst/>
                <a:latin typeface="Goudy Type" panose="020F0502020204030204" pitchFamily="2" charset="0"/>
              </a:rPr>
            </a:br>
            <a:r>
              <a:rPr lang="fr-FR" sz="4000" b="1" i="0" dirty="0">
                <a:solidFill>
                  <a:srgbClr val="111111"/>
                </a:solidFill>
                <a:effectLst/>
                <a:latin typeface="Goudy Type" panose="020F0502020204030204" pitchFamily="2" charset="0"/>
              </a:rPr>
              <a:t>Pour les Très Jeunes et les Très Âgés (06-01-2025) </a:t>
            </a:r>
            <a:br>
              <a:rPr lang="fr-FR" sz="4000" b="1" i="0" dirty="0">
                <a:solidFill>
                  <a:srgbClr val="111111"/>
                </a:solidFill>
                <a:effectLst/>
                <a:latin typeface="Goudy Type" panose="020F0502020204030204" pitchFamily="2" charset="0"/>
              </a:rPr>
            </a:br>
            <a:r>
              <a:rPr lang="fr-FR" sz="4000" b="1" i="0" dirty="0">
                <a:solidFill>
                  <a:srgbClr val="111111"/>
                </a:solidFill>
                <a:effectLst/>
                <a:latin typeface="Goudy Type" panose="020F0502020204030204" pitchFamily="2" charset="0"/>
              </a:rPr>
              <a:t>Le Message : L'Apprentissage Ne Finit Jamais !</a:t>
            </a:r>
            <a:endParaRPr lang="en-US" sz="4000" b="1" u="sng" dirty="0">
              <a:latin typeface="Goudy Type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205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9"/>
    </mc:Choice>
    <mc:Fallback>
      <p:transition spd="slow" advTm="324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193773F-8E9F-4F3E-A7D2-0EBECA70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7F1708-03C5-E820-085B-B7083F1F1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2425"/>
            <a:ext cx="12363450" cy="63722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1205AC-F078-BBA3-396B-C5FE816B64A0}"/>
              </a:ext>
            </a:extLst>
          </p:cNvPr>
          <p:cNvSpPr txBox="1"/>
          <p:nvPr/>
        </p:nvSpPr>
        <p:spPr>
          <a:xfrm>
            <a:off x="4068679" y="-51316"/>
            <a:ext cx="62363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 dirty="0"/>
              <a:t>Training, Professional Development…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282063"/>
      </p:ext>
    </p:extLst>
  </p:cSld>
  <p:clrMapOvr>
    <a:masterClrMapping/>
  </p:clrMapOvr>
  <p:transition spd="slow" advTm="1857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193773F-8E9F-4F3E-A7D2-0EBECA70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1205AC-F078-BBA3-396B-C5FE816B64A0}"/>
              </a:ext>
            </a:extLst>
          </p:cNvPr>
          <p:cNvSpPr txBox="1"/>
          <p:nvPr/>
        </p:nvSpPr>
        <p:spPr>
          <a:xfrm>
            <a:off x="0" y="-51316"/>
            <a:ext cx="1211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 dirty="0"/>
              <a:t>Training, Professional Development, and Achievement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9E652E-F4BD-49A7-CC15-97A5A985F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19" y="369331"/>
            <a:ext cx="11947681" cy="634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471157"/>
      </p:ext>
    </p:extLst>
  </p:cSld>
  <p:clrMapOvr>
    <a:masterClrMapping/>
  </p:clrMapOvr>
  <p:transition spd="slow" advTm="4322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193773F-8E9F-4F3E-A7D2-0EBECA70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1205AC-F078-BBA3-396B-C5FE816B64A0}"/>
              </a:ext>
            </a:extLst>
          </p:cNvPr>
          <p:cNvSpPr txBox="1"/>
          <p:nvPr/>
        </p:nvSpPr>
        <p:spPr>
          <a:xfrm>
            <a:off x="0" y="-51316"/>
            <a:ext cx="1211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 dirty="0"/>
              <a:t>Training, Professional Development, and Achievement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FA520F-E7CD-F5BE-5B29-1C2DDFB76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74" y="449179"/>
            <a:ext cx="12011526" cy="640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38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48">
        <p:fade/>
      </p:transition>
    </mc:Choice>
    <mc:Fallback xmlns="">
      <p:transition spd="med" advTm="2748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193773F-8E9F-4F3E-A7D2-0EBECA70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1205AC-F078-BBA3-396B-C5FE816B64A0}"/>
              </a:ext>
            </a:extLst>
          </p:cNvPr>
          <p:cNvSpPr txBox="1"/>
          <p:nvPr/>
        </p:nvSpPr>
        <p:spPr>
          <a:xfrm>
            <a:off x="0" y="-51316"/>
            <a:ext cx="1211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 dirty="0"/>
              <a:t>Training, Professional Development, and Achievement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41EB7E-91BB-4AC8-0998-F58964917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" y="369332"/>
            <a:ext cx="12020549" cy="708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569275"/>
      </p:ext>
    </p:extLst>
  </p:cSld>
  <p:clrMapOvr>
    <a:masterClrMapping/>
  </p:clrMapOvr>
  <p:transition spd="slow" advTm="1844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193773F-8E9F-4F3E-A7D2-0EBECA70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1205AC-F078-BBA3-396B-C5FE816B64A0}"/>
              </a:ext>
            </a:extLst>
          </p:cNvPr>
          <p:cNvSpPr txBox="1"/>
          <p:nvPr/>
        </p:nvSpPr>
        <p:spPr>
          <a:xfrm>
            <a:off x="0" y="-51316"/>
            <a:ext cx="1211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 dirty="0"/>
              <a:t>Training, Professional Development, and Achievement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375AAB-E603-83A2-AD14-730EC08B9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318015"/>
            <a:ext cx="11944350" cy="729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96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37">
        <p:split orient="vert"/>
      </p:transition>
    </mc:Choice>
    <mc:Fallback xmlns="">
      <p:transition spd="slow" advTm="837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193773F-8E9F-4F3E-A7D2-0EBECA70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1205AC-F078-BBA3-396B-C5FE816B64A0}"/>
              </a:ext>
            </a:extLst>
          </p:cNvPr>
          <p:cNvSpPr txBox="1"/>
          <p:nvPr/>
        </p:nvSpPr>
        <p:spPr>
          <a:xfrm>
            <a:off x="0" y="-51316"/>
            <a:ext cx="1211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 dirty="0"/>
              <a:t>Training, Professional Development, and Achievement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1AABFC-86DE-7CAA-45DB-BDBB712A4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42" y="369331"/>
            <a:ext cx="12861408" cy="720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8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194">
        <p14:reveal/>
      </p:transition>
    </mc:Choice>
    <mc:Fallback xmlns="">
      <p:transition spd="slow" advTm="5194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193773F-8E9F-4F3E-A7D2-0EBECA70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1205AC-F078-BBA3-396B-C5FE816B64A0}"/>
              </a:ext>
            </a:extLst>
          </p:cNvPr>
          <p:cNvSpPr txBox="1"/>
          <p:nvPr/>
        </p:nvSpPr>
        <p:spPr>
          <a:xfrm>
            <a:off x="0" y="-51316"/>
            <a:ext cx="1211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 dirty="0"/>
              <a:t>Training, Professional Development, and Achievement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9DC0CF-28AA-9E09-AE62-0A4241DBA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30" y="369331"/>
            <a:ext cx="11934970" cy="623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6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8">
        <p:fade/>
      </p:transition>
    </mc:Choice>
    <mc:Fallback xmlns="">
      <p:transition spd="med" advTm="3008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193773F-8E9F-4F3E-A7D2-0EBECA70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1205AC-F078-BBA3-396B-C5FE816B64A0}"/>
              </a:ext>
            </a:extLst>
          </p:cNvPr>
          <p:cNvSpPr txBox="1"/>
          <p:nvPr/>
        </p:nvSpPr>
        <p:spPr>
          <a:xfrm>
            <a:off x="0" y="-51316"/>
            <a:ext cx="1211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 dirty="0"/>
              <a:t>Training, Professional Development, and Achievement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5AE35C-42CF-3814-5439-BC303D612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25" y="318016"/>
            <a:ext cx="12430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635932"/>
      </p:ext>
    </p:extLst>
  </p:cSld>
  <p:clrMapOvr>
    <a:masterClrMapping/>
  </p:clrMapOvr>
  <p:transition spd="slow" advTm="2334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193773F-8E9F-4F3E-A7D2-0EBECA70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1205AC-F078-BBA3-396B-C5FE816B64A0}"/>
              </a:ext>
            </a:extLst>
          </p:cNvPr>
          <p:cNvSpPr txBox="1"/>
          <p:nvPr/>
        </p:nvSpPr>
        <p:spPr>
          <a:xfrm>
            <a:off x="0" y="-51316"/>
            <a:ext cx="1211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 dirty="0"/>
              <a:t>Training, Professional Development, and Achievement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BA69D-F9A6-BD85-3158-2775D61F2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42" y="318016"/>
            <a:ext cx="12192000" cy="632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41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63">
        <p:split orient="vert"/>
      </p:transition>
    </mc:Choice>
    <mc:Fallback xmlns="">
      <p:transition spd="slow" advTm="763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193773F-8E9F-4F3E-A7D2-0EBECA70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1205AC-F078-BBA3-396B-C5FE816B64A0}"/>
              </a:ext>
            </a:extLst>
          </p:cNvPr>
          <p:cNvSpPr txBox="1"/>
          <p:nvPr/>
        </p:nvSpPr>
        <p:spPr>
          <a:xfrm>
            <a:off x="0" y="-51316"/>
            <a:ext cx="1211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 dirty="0"/>
              <a:t>Training, Professional Development, and Achievement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835241-87FC-E634-8E60-DDEB31D61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44" y="369331"/>
            <a:ext cx="11900056" cy="634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94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372">
        <p14:reveal/>
      </p:transition>
    </mc:Choice>
    <mc:Fallback xmlns="">
      <p:transition spd="slow" advTm="5372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1B1FD86-ADFF-7E60-B971-F0FFAD32C7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35609" y="574900"/>
            <a:ext cx="6681704" cy="601926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E67BC5-D053-E38A-2267-18C90EFE3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798" y="56147"/>
            <a:ext cx="119642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08595"/>
      </p:ext>
    </p:extLst>
  </p:cSld>
  <p:clrMapOvr>
    <a:masterClrMapping/>
  </p:clrMapOvr>
  <p:transition spd="slow" advTm="3387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193773F-8E9F-4F3E-A7D2-0EBECA70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1205AC-F078-BBA3-396B-C5FE816B64A0}"/>
              </a:ext>
            </a:extLst>
          </p:cNvPr>
          <p:cNvSpPr txBox="1"/>
          <p:nvPr/>
        </p:nvSpPr>
        <p:spPr>
          <a:xfrm>
            <a:off x="0" y="-51316"/>
            <a:ext cx="1211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 dirty="0"/>
              <a:t>Training, Professional Development, and Achievement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24C8AF-D89A-032C-DD4B-D85876BC1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318016"/>
            <a:ext cx="12039600" cy="639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89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86">
        <p:fade/>
      </p:transition>
    </mc:Choice>
    <mc:Fallback xmlns="">
      <p:transition spd="med" advTm="1586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193773F-8E9F-4F3E-A7D2-0EBECA70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1205AC-F078-BBA3-396B-C5FE816B64A0}"/>
              </a:ext>
            </a:extLst>
          </p:cNvPr>
          <p:cNvSpPr txBox="1"/>
          <p:nvPr/>
        </p:nvSpPr>
        <p:spPr>
          <a:xfrm>
            <a:off x="0" y="-51316"/>
            <a:ext cx="1211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 dirty="0"/>
              <a:t>Training, Professional Development, and Achievement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FF4B7A-4241-2ACF-537D-F3BE14F12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20" y="369331"/>
            <a:ext cx="11988980" cy="642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56967"/>
      </p:ext>
    </p:extLst>
  </p:cSld>
  <p:clrMapOvr>
    <a:masterClrMapping/>
  </p:clrMapOvr>
  <p:transition spd="slow" advTm="1811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193773F-8E9F-4F3E-A7D2-0EBECA70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1205AC-F078-BBA3-396B-C5FE816B64A0}"/>
              </a:ext>
            </a:extLst>
          </p:cNvPr>
          <p:cNvSpPr txBox="1"/>
          <p:nvPr/>
        </p:nvSpPr>
        <p:spPr>
          <a:xfrm>
            <a:off x="0" y="-51316"/>
            <a:ext cx="1211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 dirty="0"/>
              <a:t>Training, Professional Development, and Achievement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ACE077-6D30-7593-25F7-09DE9BEDD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92" y="318016"/>
            <a:ext cx="12014508" cy="732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6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236">
        <p:split orient="vert"/>
      </p:transition>
    </mc:Choice>
    <mc:Fallback xmlns="">
      <p:transition spd="slow" advTm="2236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193773F-8E9F-4F3E-A7D2-0EBECA70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1205AC-F078-BBA3-396B-C5FE816B64A0}"/>
              </a:ext>
            </a:extLst>
          </p:cNvPr>
          <p:cNvSpPr txBox="1"/>
          <p:nvPr/>
        </p:nvSpPr>
        <p:spPr>
          <a:xfrm>
            <a:off x="0" y="-51316"/>
            <a:ext cx="1211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 dirty="0"/>
              <a:t>Training, Professional Development, and Achievement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1D7185-492D-EC5E-868A-E1507C99C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47" y="463430"/>
            <a:ext cx="11957353" cy="631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6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713">
        <p14:reveal/>
      </p:transition>
    </mc:Choice>
    <mc:Fallback xmlns="">
      <p:transition spd="slow" advTm="2713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1B1FD86-ADFF-7E60-B971-F0FFAD32C7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626" y="0"/>
            <a:ext cx="12105373" cy="6858000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en-US" b="1" u="sng" dirty="0"/>
              <a:t>Original Missing</a:t>
            </a:r>
            <a:endParaRPr lang="en-US" dirty="0"/>
          </a:p>
          <a:p>
            <a:r>
              <a:rPr lang="en-US" sz="4000" dirty="0" err="1"/>
              <a:t>Certificat</a:t>
            </a:r>
            <a:r>
              <a:rPr lang="en-US" sz="4000" dirty="0"/>
              <a:t> </a:t>
            </a:r>
            <a:r>
              <a:rPr lang="en-US" sz="4000" dirty="0" err="1"/>
              <a:t>d’Etudes</a:t>
            </a:r>
            <a:r>
              <a:rPr lang="en-US" sz="4000" dirty="0"/>
              <a:t> </a:t>
            </a:r>
            <a:r>
              <a:rPr lang="en-US" sz="4000" dirty="0" err="1"/>
              <a:t>Professionelles</a:t>
            </a:r>
            <a:endParaRPr lang="en-US" sz="4000" dirty="0"/>
          </a:p>
          <a:p>
            <a:r>
              <a:rPr lang="en-US" sz="4000" dirty="0" err="1"/>
              <a:t>Fiscalite</a:t>
            </a:r>
            <a:r>
              <a:rPr lang="en-US" sz="4000" dirty="0"/>
              <a:t> et </a:t>
            </a:r>
            <a:r>
              <a:rPr lang="en-US" sz="4000" dirty="0" err="1"/>
              <a:t>Comptabilite</a:t>
            </a:r>
            <a:endParaRPr lang="en-US" sz="4000" dirty="0"/>
          </a:p>
          <a:p>
            <a:r>
              <a:rPr lang="en-US" sz="4000" dirty="0"/>
              <a:t>Ecole Nationale </a:t>
            </a:r>
            <a:r>
              <a:rPr lang="en-US" sz="4000" dirty="0" err="1"/>
              <a:t>d’Administration</a:t>
            </a:r>
            <a:r>
              <a:rPr lang="en-US" sz="4000" dirty="0"/>
              <a:t> </a:t>
            </a:r>
            <a:r>
              <a:rPr lang="en-US" sz="4000" dirty="0" err="1"/>
              <a:t>Financiere</a:t>
            </a:r>
            <a:endParaRPr lang="en-US" sz="4000" dirty="0"/>
          </a:p>
          <a:p>
            <a:r>
              <a:rPr lang="en-US" sz="4000" dirty="0"/>
              <a:t>Port-au-Prince, Haiti</a:t>
            </a:r>
          </a:p>
          <a:p>
            <a:r>
              <a:rPr lang="en-US" sz="4000" dirty="0"/>
              <a:t>Fiscal Management, Auditing</a:t>
            </a:r>
          </a:p>
          <a:p>
            <a:r>
              <a:rPr lang="en-US" sz="4000" dirty="0"/>
              <a:t>1978-1979</a:t>
            </a:r>
          </a:p>
        </p:txBody>
      </p:sp>
    </p:spTree>
    <p:extLst>
      <p:ext uri="{BB962C8B-B14F-4D97-AF65-F5344CB8AC3E}">
        <p14:creationId xmlns:p14="http://schemas.microsoft.com/office/powerpoint/2010/main" val="1927765616"/>
      </p:ext>
    </p:extLst>
  </p:cSld>
  <p:clrMapOvr>
    <a:masterClrMapping/>
  </p:clrMapOvr>
  <p:transition spd="slow" advTm="589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1B1FD86-ADFF-7E60-B971-F0FFAD32C7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626" y="0"/>
            <a:ext cx="12105373" cy="6858000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en-US" b="1" u="sng" dirty="0"/>
              <a:t>Original Missing</a:t>
            </a:r>
            <a:endParaRPr lang="en-US" dirty="0"/>
          </a:p>
          <a:p>
            <a:r>
              <a:rPr lang="en-US" sz="4000" dirty="0" err="1"/>
              <a:t>Certificat</a:t>
            </a:r>
            <a:r>
              <a:rPr lang="en-US" sz="4000" dirty="0"/>
              <a:t> </a:t>
            </a:r>
            <a:r>
              <a:rPr lang="en-US" sz="4000" dirty="0" err="1"/>
              <a:t>d’Etudes</a:t>
            </a:r>
            <a:r>
              <a:rPr lang="en-US" sz="4000" dirty="0"/>
              <a:t> de </a:t>
            </a:r>
            <a:r>
              <a:rPr lang="en-US" sz="4000" dirty="0" err="1"/>
              <a:t>Comptabilite</a:t>
            </a:r>
            <a:endParaRPr lang="en-US" sz="4000" dirty="0"/>
          </a:p>
          <a:p>
            <a:r>
              <a:rPr lang="en-US" sz="4000" dirty="0"/>
              <a:t>Ecole de Commerce Julien </a:t>
            </a:r>
            <a:r>
              <a:rPr lang="en-US" sz="4000" dirty="0" err="1"/>
              <a:t>Craan</a:t>
            </a:r>
            <a:endParaRPr lang="en-US" sz="4000" dirty="0"/>
          </a:p>
          <a:p>
            <a:r>
              <a:rPr lang="en-US" sz="4000" dirty="0"/>
              <a:t>Port-au-Prince, Haiti</a:t>
            </a:r>
          </a:p>
          <a:p>
            <a:r>
              <a:rPr lang="en-US" sz="4000" dirty="0"/>
              <a:t>21</a:t>
            </a:r>
            <a:r>
              <a:rPr lang="en-US" sz="4000" baseline="30000" dirty="0"/>
              <a:t>st</a:t>
            </a:r>
            <a:r>
              <a:rPr lang="en-US" sz="4000" dirty="0"/>
              <a:t> Century Accounting</a:t>
            </a:r>
          </a:p>
          <a:p>
            <a:r>
              <a:rPr lang="en-US" sz="4000" dirty="0"/>
              <a:t>1977-1978</a:t>
            </a:r>
          </a:p>
        </p:txBody>
      </p:sp>
    </p:spTree>
    <p:extLst>
      <p:ext uri="{BB962C8B-B14F-4D97-AF65-F5344CB8AC3E}">
        <p14:creationId xmlns:p14="http://schemas.microsoft.com/office/powerpoint/2010/main" val="409337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72">
        <p:split orient="vert"/>
      </p:transition>
    </mc:Choice>
    <mc:Fallback xmlns="">
      <p:transition spd="slow" advTm="1472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1B1FD86-ADFF-7E60-B971-F0FFAD32C7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626" y="0"/>
            <a:ext cx="12105373" cy="6858000"/>
          </a:xfrm>
          <a:solidFill>
            <a:schemeClr val="bg2"/>
          </a:solidFill>
        </p:spPr>
        <p:txBody>
          <a:bodyPr/>
          <a:lstStyle/>
          <a:p>
            <a:r>
              <a:rPr lang="en-US" sz="2000" b="1" u="sng" dirty="0"/>
              <a:t>Original Missing</a:t>
            </a:r>
            <a:endParaRPr lang="en-US" sz="2000" dirty="0"/>
          </a:p>
          <a:p>
            <a:r>
              <a:rPr lang="en-US" sz="4000" dirty="0" err="1"/>
              <a:t>Certificat</a:t>
            </a:r>
            <a:r>
              <a:rPr lang="en-US" sz="4000" dirty="0"/>
              <a:t> de Fin </a:t>
            </a:r>
            <a:r>
              <a:rPr lang="en-US" sz="4000" dirty="0" err="1"/>
              <a:t>d’Etudes</a:t>
            </a:r>
            <a:r>
              <a:rPr lang="en-US" sz="4000" dirty="0"/>
              <a:t> </a:t>
            </a:r>
            <a:r>
              <a:rPr lang="en-US" sz="4000" dirty="0" err="1"/>
              <a:t>Secondaires</a:t>
            </a:r>
            <a:endParaRPr lang="en-US" sz="4000" dirty="0"/>
          </a:p>
          <a:p>
            <a:r>
              <a:rPr lang="en-US" sz="4000" dirty="0"/>
              <a:t>College Saint Pierre</a:t>
            </a:r>
          </a:p>
          <a:p>
            <a:r>
              <a:rPr lang="en-US" sz="4000" dirty="0" err="1"/>
              <a:t>Eglise</a:t>
            </a:r>
            <a:r>
              <a:rPr lang="en-US" sz="4000" dirty="0"/>
              <a:t> </a:t>
            </a:r>
            <a:r>
              <a:rPr lang="en-US" sz="4000" dirty="0" err="1"/>
              <a:t>Episcopale</a:t>
            </a:r>
            <a:r>
              <a:rPr lang="en-US" sz="4000" dirty="0"/>
              <a:t> </a:t>
            </a:r>
            <a:r>
              <a:rPr lang="en-US" sz="4000" dirty="0" err="1"/>
              <a:t>d’Haiti</a:t>
            </a:r>
            <a:endParaRPr lang="en-US" sz="4000" dirty="0"/>
          </a:p>
          <a:p>
            <a:r>
              <a:rPr lang="en-US" sz="4000" dirty="0"/>
              <a:t>Port-au-Prince, Haiti</a:t>
            </a:r>
          </a:p>
          <a:p>
            <a:r>
              <a:rPr lang="en-US" sz="4000" dirty="0"/>
              <a:t>1971-1978</a:t>
            </a:r>
          </a:p>
        </p:txBody>
      </p:sp>
    </p:spTree>
    <p:extLst>
      <p:ext uri="{BB962C8B-B14F-4D97-AF65-F5344CB8AC3E}">
        <p14:creationId xmlns:p14="http://schemas.microsoft.com/office/powerpoint/2010/main" val="312838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213">
        <p14:reveal/>
      </p:transition>
    </mc:Choice>
    <mc:Fallback xmlns="">
      <p:transition spd="slow" advTm="1213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7909847-32C6-CE62-C196-97765C09A8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1FE3BE-162B-E2E7-6042-50848532B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1"/>
            <a:ext cx="11896725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4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665">
        <p:fade/>
      </p:transition>
    </mc:Choice>
    <mc:Fallback xmlns="">
      <p:transition spd="med" advTm="4665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01FC50-E182-D854-490E-A7162555E86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ADAF38-990F-CFE9-FCA4-ABD39BF04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369042"/>
      </p:ext>
    </p:extLst>
  </p:cSld>
  <p:clrMapOvr>
    <a:masterClrMapping/>
  </p:clrMapOvr>
  <p:transition spd="slow" advTm="9715">
    <p:randomBar dir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1B1FD86-ADFF-7E60-B971-F0FFAD32C7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626" y="-188536"/>
            <a:ext cx="12105373" cy="7046536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en-US" sz="4000" b="1" u="sng" dirty="0"/>
              <a:t>Original Missing</a:t>
            </a:r>
            <a:endParaRPr lang="en-US" sz="4000" dirty="0"/>
          </a:p>
          <a:p>
            <a:r>
              <a:rPr lang="en-US" sz="4000" dirty="0" err="1"/>
              <a:t>Certificat</a:t>
            </a:r>
            <a:r>
              <a:rPr lang="en-US" sz="4000" dirty="0"/>
              <a:t> de Fin </a:t>
            </a:r>
            <a:r>
              <a:rPr lang="en-US" sz="4000" dirty="0" err="1"/>
              <a:t>d’Etudes</a:t>
            </a:r>
            <a:r>
              <a:rPr lang="en-US" sz="4000" dirty="0"/>
              <a:t> </a:t>
            </a:r>
            <a:r>
              <a:rPr lang="en-US" sz="4000" dirty="0" err="1"/>
              <a:t>Primaires</a:t>
            </a:r>
            <a:endParaRPr lang="en-US" sz="4000" dirty="0"/>
          </a:p>
          <a:p>
            <a:r>
              <a:rPr lang="en-US" sz="4000" dirty="0"/>
              <a:t>Ecole Sainte Croix</a:t>
            </a:r>
          </a:p>
          <a:p>
            <a:r>
              <a:rPr lang="en-US" sz="4000" dirty="0" err="1"/>
              <a:t>Eglise</a:t>
            </a:r>
            <a:r>
              <a:rPr lang="en-US" sz="4000" dirty="0"/>
              <a:t> </a:t>
            </a:r>
            <a:r>
              <a:rPr lang="en-US" sz="4000" dirty="0" err="1"/>
              <a:t>Episcopale</a:t>
            </a:r>
            <a:r>
              <a:rPr lang="en-US" sz="4000" dirty="0"/>
              <a:t> </a:t>
            </a:r>
            <a:r>
              <a:rPr lang="en-US" sz="4000" dirty="0" err="1"/>
              <a:t>d’Haiti</a:t>
            </a:r>
            <a:endParaRPr lang="en-US" sz="4000" dirty="0"/>
          </a:p>
          <a:p>
            <a:r>
              <a:rPr lang="en-US" sz="4000" dirty="0"/>
              <a:t>Leogane, Haiti</a:t>
            </a:r>
          </a:p>
          <a:p>
            <a:r>
              <a:rPr lang="en-US" sz="4000" dirty="0"/>
              <a:t>1964-1971</a:t>
            </a:r>
          </a:p>
        </p:txBody>
      </p:sp>
    </p:spTree>
    <p:extLst>
      <p:ext uri="{BB962C8B-B14F-4D97-AF65-F5344CB8AC3E}">
        <p14:creationId xmlns:p14="http://schemas.microsoft.com/office/powerpoint/2010/main" val="326716156"/>
      </p:ext>
    </p:extLst>
  </p:cSld>
  <p:clrMapOvr>
    <a:masterClrMapping/>
  </p:clrMapOvr>
  <p:transition spd="slow" advTm="2061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C81858-890F-FE35-FB60-323B9EE11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D3C25B4-0A00-97F0-7A10-833033284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21" y="0"/>
            <a:ext cx="120185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652070"/>
      </p:ext>
    </p:extLst>
  </p:cSld>
  <p:clrMapOvr>
    <a:masterClrMapping/>
  </p:clrMapOvr>
  <p:transition spd="slow" advTm="3387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1B1FD86-ADFF-7E60-B971-F0FFAD32C7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694047" y="-188536"/>
            <a:ext cx="14473876" cy="7046536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en-US" sz="4000" b="1" u="sng" dirty="0"/>
              <a:t>Original Missing</a:t>
            </a:r>
            <a:endParaRPr lang="en-US" sz="4000" dirty="0"/>
          </a:p>
          <a:p>
            <a:r>
              <a:rPr lang="en-US" sz="4000" dirty="0"/>
              <a:t>Kindergarten </a:t>
            </a:r>
          </a:p>
          <a:p>
            <a:r>
              <a:rPr lang="en-US" sz="4000" dirty="0"/>
              <a:t>Ecole </a:t>
            </a:r>
            <a:r>
              <a:rPr lang="en-US" sz="4000" dirty="0" err="1"/>
              <a:t>Epiphanie</a:t>
            </a:r>
            <a:endParaRPr lang="en-US" sz="4000" dirty="0"/>
          </a:p>
          <a:p>
            <a:r>
              <a:rPr lang="en-US" sz="4000" dirty="0" err="1"/>
              <a:t>Eglise</a:t>
            </a:r>
            <a:r>
              <a:rPr lang="en-US" sz="4000" dirty="0"/>
              <a:t> </a:t>
            </a:r>
            <a:r>
              <a:rPr lang="en-US" sz="4000" dirty="0" err="1"/>
              <a:t>Episcopale</a:t>
            </a:r>
            <a:r>
              <a:rPr lang="en-US" sz="4000" dirty="0"/>
              <a:t> </a:t>
            </a:r>
            <a:r>
              <a:rPr lang="en-US" sz="4000" dirty="0" err="1"/>
              <a:t>d’Haiti</a:t>
            </a:r>
            <a:endParaRPr lang="en-US" sz="4000" dirty="0"/>
          </a:p>
          <a:p>
            <a:r>
              <a:rPr lang="en-US" sz="4000" dirty="0" err="1"/>
              <a:t>L’Acul</a:t>
            </a:r>
            <a:r>
              <a:rPr lang="en-US" sz="4000" dirty="0"/>
              <a:t>, Leogane, Haiti</a:t>
            </a:r>
          </a:p>
          <a:p>
            <a:r>
              <a:rPr lang="en-US" sz="4000" dirty="0"/>
              <a:t>1962-1964</a:t>
            </a:r>
          </a:p>
        </p:txBody>
      </p:sp>
    </p:spTree>
    <p:extLst>
      <p:ext uri="{BB962C8B-B14F-4D97-AF65-F5344CB8AC3E}">
        <p14:creationId xmlns:p14="http://schemas.microsoft.com/office/powerpoint/2010/main" val="234382028"/>
      </p:ext>
    </p:extLst>
  </p:cSld>
  <p:clrMapOvr>
    <a:masterClrMapping/>
  </p:clrMapOvr>
  <p:transition spd="slow" advTm="2061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AE308-3076-43DB-B834-DA0B0AE19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8051"/>
            <a:ext cx="12030074" cy="879933"/>
          </a:xfrm>
        </p:spPr>
        <p:txBody>
          <a:bodyPr wrap="square" anchor="b">
            <a:normAutofit fontScale="90000"/>
          </a:bodyPr>
          <a:lstStyle/>
          <a:p>
            <a:r>
              <a:rPr lang="en-US" sz="5400" b="1" u="sng" dirty="0">
                <a:solidFill>
                  <a:schemeClr val="accent5"/>
                </a:solidFill>
              </a:rPr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C2CE0-8806-4B2A-A10A-32984D31743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52401" y="1647825"/>
            <a:ext cx="11877674" cy="512445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5">
                    <a:alpha val="60000"/>
                  </a:schemeClr>
                </a:solidFill>
              </a:rPr>
              <a:t>Joseph Kenny Vermeille</a:t>
            </a:r>
          </a:p>
          <a:p>
            <a:r>
              <a:rPr lang="en-US" sz="4000" b="1" dirty="0">
                <a:solidFill>
                  <a:schemeClr val="accent5">
                    <a:alpha val="60000"/>
                  </a:schemeClr>
                </a:solidFill>
              </a:rPr>
              <a:t>631-384-9304</a:t>
            </a:r>
          </a:p>
          <a:p>
            <a:r>
              <a:rPr lang="en-US" sz="4000" b="1" dirty="0">
                <a:solidFill>
                  <a:schemeClr val="accent5">
                    <a:alpha val="60000"/>
                  </a:schemeClr>
                </a:solidFill>
                <a:hlinkClick r:id="rId3"/>
              </a:rPr>
              <a:t>DoctorVermeille@aol.com</a:t>
            </a:r>
            <a:r>
              <a:rPr lang="en-US" sz="4000" b="1" dirty="0">
                <a:solidFill>
                  <a:schemeClr val="accent5">
                    <a:alpha val="60000"/>
                  </a:schemeClr>
                </a:solidFill>
              </a:rPr>
              <a:t>	</a:t>
            </a:r>
          </a:p>
          <a:p>
            <a:r>
              <a:rPr lang="en-US" sz="4000" b="1" dirty="0">
                <a:solidFill>
                  <a:schemeClr val="accent5">
                    <a:alpha val="60000"/>
                  </a:schemeClr>
                </a:solidFill>
                <a:hlinkClick r:id="rId4"/>
              </a:rPr>
              <a:t>www.DoctorVermeille.com</a:t>
            </a:r>
            <a:endParaRPr lang="en-US" sz="4000" b="1" dirty="0">
              <a:solidFill>
                <a:schemeClr val="accent5">
                  <a:alpha val="60000"/>
                </a:schemeClr>
              </a:solidFill>
            </a:endParaRPr>
          </a:p>
          <a:p>
            <a:r>
              <a:rPr lang="en-US" sz="4000" b="1" dirty="0">
                <a:solidFill>
                  <a:schemeClr val="accent5">
                    <a:alpha val="60000"/>
                  </a:schemeClr>
                </a:solidFill>
              </a:rPr>
              <a:t>Thursday, October 3, 2024</a:t>
            </a:r>
          </a:p>
        </p:txBody>
      </p:sp>
    </p:spTree>
    <p:extLst>
      <p:ext uri="{BB962C8B-B14F-4D97-AF65-F5344CB8AC3E}">
        <p14:creationId xmlns:p14="http://schemas.microsoft.com/office/powerpoint/2010/main" val="310368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221">
        <p:split orient="vert"/>
      </p:transition>
    </mc:Choice>
    <mc:Fallback xmlns="">
      <p:transition spd="slow" advTm="2221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1B1FD86-ADFF-7E60-B971-F0FFAD32C7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35609" y="574900"/>
            <a:ext cx="6681704" cy="601926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B59A2F-8EFD-FA61-2D12-50167AE61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78087" cy="693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34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04">
        <p14:reveal/>
      </p:transition>
    </mc:Choice>
    <mc:Fallback xmlns="">
      <p:transition spd="slow" advTm="4504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1B1FD86-ADFF-7E60-B971-F0FFAD32C7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626" y="0"/>
            <a:ext cx="12105373" cy="6858000"/>
          </a:xfrm>
          <a:solidFill>
            <a:schemeClr val="bg2"/>
          </a:solidFill>
        </p:spPr>
        <p:txBody>
          <a:bodyPr/>
          <a:lstStyle/>
          <a:p>
            <a:r>
              <a:rPr lang="en-US" b="1" u="sng" dirty="0"/>
              <a:t>Temporarily Missing</a:t>
            </a:r>
            <a:endParaRPr lang="en-US" dirty="0"/>
          </a:p>
          <a:p>
            <a:r>
              <a:rPr lang="en-US" sz="4000" dirty="0"/>
              <a:t>Columbia University</a:t>
            </a:r>
          </a:p>
          <a:p>
            <a:r>
              <a:rPr lang="en-US" sz="4000" dirty="0"/>
              <a:t>Master’s Degree</a:t>
            </a:r>
          </a:p>
          <a:p>
            <a:r>
              <a:rPr lang="en-US" sz="4000" dirty="0"/>
              <a:t>Technology Management</a:t>
            </a:r>
          </a:p>
          <a:p>
            <a:r>
              <a:rPr lang="en-US" sz="4000" dirty="0"/>
              <a:t>2007-2009</a:t>
            </a:r>
          </a:p>
        </p:txBody>
      </p:sp>
    </p:spTree>
    <p:extLst>
      <p:ext uri="{BB962C8B-B14F-4D97-AF65-F5344CB8AC3E}">
        <p14:creationId xmlns:p14="http://schemas.microsoft.com/office/powerpoint/2010/main" val="64598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988">
        <p14:reveal/>
      </p:transition>
    </mc:Choice>
    <mc:Fallback xmlns="">
      <p:transition spd="slow" advTm="1988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93D9A-F59D-31F6-2C19-27B690F86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F43CAC-2E51-31D1-416E-DE5835A51CF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4C0667-DD90-7169-8274-927907478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76" y="5577"/>
            <a:ext cx="11930824" cy="686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14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41">
        <p:fade/>
      </p:transition>
    </mc:Choice>
    <mc:Fallback xmlns="">
      <p:transition spd="med" advTm="1041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8259A-8C11-8351-0536-9A95DCAB1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A881E5-ADA6-333D-3E80-694886648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7086"/>
            <a:ext cx="12192000" cy="703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9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942">
        <p:split orient="vert"/>
      </p:transition>
    </mc:Choice>
    <mc:Fallback xmlns="">
      <p:transition spd="slow" advTm="4942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391AB-4B11-CF38-2D31-4D008FBF0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D226C2-297D-4F10-DFA5-83AF8FDE6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69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942">
        <p:split orient="vert"/>
      </p:transition>
    </mc:Choice>
    <mc:Fallback xmlns="">
      <p:transition spd="slow" advTm="4942">
        <p:split orient="vert"/>
      </p:transition>
    </mc:Fallback>
  </mc:AlternateContent>
</p:sld>
</file>

<file path=ppt/theme/theme1.xml><?xml version="1.0" encoding="utf-8"?>
<a:theme xmlns:a="http://schemas.openxmlformats.org/drawingml/2006/main" name="FrostyVTI">
  <a:themeElements>
    <a:clrScheme name="Frosty">
      <a:dk1>
        <a:sysClr val="windowText" lastClr="000000"/>
      </a:dk1>
      <a:lt1>
        <a:sysClr val="window" lastClr="FFFFFF"/>
      </a:lt1>
      <a:dk2>
        <a:srgbClr val="0B2827"/>
      </a:dk2>
      <a:lt2>
        <a:srgbClr val="DAE3E3"/>
      </a:lt2>
      <a:accent1>
        <a:srgbClr val="767E37"/>
      </a:accent1>
      <a:accent2>
        <a:srgbClr val="B495C2"/>
      </a:accent2>
      <a:accent3>
        <a:srgbClr val="8FA3A3"/>
      </a:accent3>
      <a:accent4>
        <a:srgbClr val="CE7F01"/>
      </a:accent4>
      <a:accent5>
        <a:srgbClr val="D15A29"/>
      </a:accent5>
      <a:accent6>
        <a:srgbClr val="B88470"/>
      </a:accent6>
      <a:hlink>
        <a:srgbClr val="B57001"/>
      </a:hlink>
      <a:folHlink>
        <a:srgbClr val="996209"/>
      </a:folHlink>
    </a:clrScheme>
    <a:fontScheme name="Frosted Leaf">
      <a:majorFont>
        <a:latin typeface="Goudy Old Style"/>
        <a:ea typeface=""/>
        <a:cs typeface=""/>
      </a:majorFont>
      <a:minorFont>
        <a:latin typeface="Avenir Next LT Pro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ostyVTI" id="{DD283BC3-E0B6-4E4B-91CF-F0F54D51BB21}" vid="{3EE220F7-F497-4893-BE1F-7BB1D607421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8FEDA63D-DE73-4ED5-BDF0-D3D9FD35E1E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8954E08-A2C8-44D4-BABF-5531D0DF1F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8AE25C0-66E9-4E74-9814-75E5D2A6CABE}">
  <ds:schemaRefs>
    <ds:schemaRef ds:uri="230e9df3-be65-4c73-a93b-d1236ebd677e"/>
    <ds:schemaRef ds:uri="http://purl.org/dc/elements/1.1/"/>
    <ds:schemaRef ds:uri="http://schemas.microsoft.com/sharepoint/v3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www.w3.org/XML/1998/namespace"/>
    <ds:schemaRef ds:uri="16c05727-aa75-4e4a-9b5f-8a80a1165891"/>
    <ds:schemaRef ds:uri="http://schemas.microsoft.com/office/infopath/2007/PartnerControls"/>
    <ds:schemaRef ds:uri="http://schemas.openxmlformats.org/package/2006/metadata/core-properties"/>
    <ds:schemaRef ds:uri="71af3243-3dd4-4a8d-8c0d-dd76da1f02a5"/>
    <ds:schemaRef ds:uri="http://purl.org/dc/terms/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{C07A4D93-2FFF-4217-AB7B-8140EDF05D9E}tf11158769_win32</Template>
  <TotalTime>2899</TotalTime>
  <Words>504</Words>
  <Application>Microsoft Office PowerPoint</Application>
  <PresentationFormat>Widescreen</PresentationFormat>
  <Paragraphs>115</Paragraphs>
  <Slides>41</Slides>
  <Notes>41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Arial</vt:lpstr>
      <vt:lpstr>Avenir Next LT Pro</vt:lpstr>
      <vt:lpstr>Calibri</vt:lpstr>
      <vt:lpstr>Goudy Old Style</vt:lpstr>
      <vt:lpstr>Goudy Type</vt:lpstr>
      <vt:lpstr>Inter</vt:lpstr>
      <vt:lpstr>Wingdings</vt:lpstr>
      <vt:lpstr>FrostyVTI</vt:lpstr>
      <vt:lpstr>Acrobat Document</vt:lpstr>
      <vt:lpstr>  Joseph K. Vermeille, BS, MS, EDS, PhD  My Academic Journey From 2025 To 1962 63 Years of Learning and Continuing at 68 As A Lifelong Learner...A Learner for Life! This is Not an Exhibition This is Only a Tentative Inspiration For the Vey Young and the Very Old (06-01-2025) The Message: Learning Never Ends!  </vt:lpstr>
      <vt:lpstr>Joseph K. Vermeille, BS, MS, EDS, PhD  Mon Parcours Académique  De 2025 à 1962  63 Ans d’Etudes et Continuant à 68 Ans En Tant qu’Etudiant Tout Au Long de la Vie...  Un Etudiant A Vie !  Ce n'est Pas une Exposition, Du Chantage C'est Juste Une Tentative d’Inspiration Pour les Très Jeunes et les Très Âgés (06-01-2025)  Le Message : L'Apprentissage Ne Finit Jamais 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Joseph Vermeille</dc:creator>
  <cp:lastModifiedBy>Joseph Vermeille</cp:lastModifiedBy>
  <cp:revision>15</cp:revision>
  <dcterms:created xsi:type="dcterms:W3CDTF">2024-10-03T17:29:51Z</dcterms:created>
  <dcterms:modified xsi:type="dcterms:W3CDTF">2025-06-01T22:14:28Z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